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Inter"/>
      <p:regular r:id="rId32"/>
      <p:bold r:id="rId33"/>
    </p:embeddedFont>
    <p:embeddedFont>
      <p:font typeface="Inter ExtraLight"/>
      <p:regular r:id="rId34"/>
      <p:bold r:id="rId35"/>
    </p:embeddedFont>
    <p:embeddedFont>
      <p:font typeface="Inter Black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Inter-bold.fntdata"/><Relationship Id="rId10" Type="http://schemas.openxmlformats.org/officeDocument/2006/relationships/slide" Target="slides/slide5.xml"/><Relationship Id="rId32" Type="http://schemas.openxmlformats.org/officeDocument/2006/relationships/font" Target="fonts/Inter-regular.fntdata"/><Relationship Id="rId13" Type="http://schemas.openxmlformats.org/officeDocument/2006/relationships/slide" Target="slides/slide8.xml"/><Relationship Id="rId35" Type="http://schemas.openxmlformats.org/officeDocument/2006/relationships/font" Target="fonts/InterExtraLight-bold.fntdata"/><Relationship Id="rId12" Type="http://schemas.openxmlformats.org/officeDocument/2006/relationships/slide" Target="slides/slide7.xml"/><Relationship Id="rId34" Type="http://schemas.openxmlformats.org/officeDocument/2006/relationships/font" Target="fonts/InterExtraLigh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InterBlac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d545bad8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d545bad8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341c4e523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341c4e52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34e8ec4cf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34e8ec4cf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34e8ec4cf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34e8ec4cf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34e8ec4cf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34e8ec4cf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d545bad8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d545bad8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e704df3a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e704df3a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34e8ec4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34e8ec4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34e8ec4c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34e8ec4c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4e8ec4c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4e8ec4c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34e8ec4c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34e8ec4c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34e8ec4c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34e8ec4c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34e8ec4cf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34e8ec4cf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34e8ec4c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34e8ec4c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jpg"/><Relationship Id="rId4" Type="http://schemas.openxmlformats.org/officeDocument/2006/relationships/image" Target="../media/image2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D153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2477725" y="15472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 sz="4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423900" y="355372"/>
            <a:ext cx="1522107" cy="595966"/>
            <a:chOff x="7236930" y="18101793"/>
            <a:chExt cx="3282526" cy="1285240"/>
          </a:xfrm>
        </p:grpSpPr>
        <p:sp>
          <p:nvSpPr>
            <p:cNvPr id="16" name="Google Shape;16;p2"/>
            <p:cNvSpPr/>
            <p:nvPr/>
          </p:nvSpPr>
          <p:spPr>
            <a:xfrm>
              <a:off x="7236930" y="18101793"/>
              <a:ext cx="3282315" cy="1285240"/>
            </a:xfrm>
            <a:custGeom>
              <a:rect b="b" l="l" r="r" t="t"/>
              <a:pathLst>
                <a:path extrusionOk="0" h="1285240" w="3282315">
                  <a:moveTo>
                    <a:pt x="814247" y="1125880"/>
                  </a:moveTo>
                  <a:lnTo>
                    <a:pt x="525945" y="508304"/>
                  </a:lnTo>
                  <a:lnTo>
                    <a:pt x="237553" y="1125880"/>
                  </a:lnTo>
                  <a:lnTo>
                    <a:pt x="273329" y="1157414"/>
                  </a:lnTo>
                  <a:lnTo>
                    <a:pt x="311188" y="1186141"/>
                  </a:lnTo>
                  <a:lnTo>
                    <a:pt x="350964" y="1211986"/>
                  </a:lnTo>
                  <a:lnTo>
                    <a:pt x="392493" y="1234846"/>
                  </a:lnTo>
                  <a:lnTo>
                    <a:pt x="435622" y="1254633"/>
                  </a:lnTo>
                  <a:lnTo>
                    <a:pt x="480148" y="1271244"/>
                  </a:lnTo>
                  <a:lnTo>
                    <a:pt x="525945" y="1284617"/>
                  </a:lnTo>
                  <a:lnTo>
                    <a:pt x="571715" y="1271257"/>
                  </a:lnTo>
                  <a:lnTo>
                    <a:pt x="616242" y="1254633"/>
                  </a:lnTo>
                  <a:lnTo>
                    <a:pt x="659345" y="1234846"/>
                  </a:lnTo>
                  <a:lnTo>
                    <a:pt x="700874" y="1211999"/>
                  </a:lnTo>
                  <a:lnTo>
                    <a:pt x="740638" y="1186154"/>
                  </a:lnTo>
                  <a:lnTo>
                    <a:pt x="778484" y="1157414"/>
                  </a:lnTo>
                  <a:lnTo>
                    <a:pt x="814247" y="1125880"/>
                  </a:lnTo>
                  <a:close/>
                </a:path>
                <a:path extrusionOk="0" h="1285240" w="3282315">
                  <a:moveTo>
                    <a:pt x="1052220" y="233591"/>
                  </a:moveTo>
                  <a:lnTo>
                    <a:pt x="525932" y="0"/>
                  </a:lnTo>
                  <a:lnTo>
                    <a:pt x="0" y="233591"/>
                  </a:lnTo>
                  <a:lnTo>
                    <a:pt x="0" y="583920"/>
                  </a:lnTo>
                  <a:lnTo>
                    <a:pt x="2209" y="636612"/>
                  </a:lnTo>
                  <a:lnTo>
                    <a:pt x="8089" y="688797"/>
                  </a:lnTo>
                  <a:lnTo>
                    <a:pt x="17589" y="740270"/>
                  </a:lnTo>
                  <a:lnTo>
                    <a:pt x="30632" y="790879"/>
                  </a:lnTo>
                  <a:lnTo>
                    <a:pt x="47180" y="840422"/>
                  </a:lnTo>
                  <a:lnTo>
                    <a:pt x="67157" y="888707"/>
                  </a:lnTo>
                  <a:lnTo>
                    <a:pt x="90500" y="935570"/>
                  </a:lnTo>
                  <a:lnTo>
                    <a:pt x="117157" y="980821"/>
                  </a:lnTo>
                  <a:lnTo>
                    <a:pt x="147053" y="1024280"/>
                  </a:lnTo>
                  <a:lnTo>
                    <a:pt x="525348" y="234518"/>
                  </a:lnTo>
                  <a:lnTo>
                    <a:pt x="526529" y="234518"/>
                  </a:lnTo>
                  <a:lnTo>
                    <a:pt x="904811" y="1024280"/>
                  </a:lnTo>
                  <a:lnTo>
                    <a:pt x="934758" y="980833"/>
                  </a:lnTo>
                  <a:lnTo>
                    <a:pt x="961453" y="935596"/>
                  </a:lnTo>
                  <a:lnTo>
                    <a:pt x="984846" y="888733"/>
                  </a:lnTo>
                  <a:lnTo>
                    <a:pt x="1004862" y="840447"/>
                  </a:lnTo>
                  <a:lnTo>
                    <a:pt x="1021435" y="790905"/>
                  </a:lnTo>
                  <a:lnTo>
                    <a:pt x="1034529" y="740308"/>
                  </a:lnTo>
                  <a:lnTo>
                    <a:pt x="1044067" y="688809"/>
                  </a:lnTo>
                  <a:lnTo>
                    <a:pt x="1049972" y="636625"/>
                  </a:lnTo>
                  <a:lnTo>
                    <a:pt x="1052220" y="583920"/>
                  </a:lnTo>
                  <a:lnTo>
                    <a:pt x="1052220" y="233591"/>
                  </a:lnTo>
                  <a:close/>
                </a:path>
                <a:path extrusionOk="0" h="1285240" w="3282315">
                  <a:moveTo>
                    <a:pt x="1611591" y="683323"/>
                  </a:moveTo>
                  <a:lnTo>
                    <a:pt x="1484083" y="415759"/>
                  </a:lnTo>
                  <a:lnTo>
                    <a:pt x="1438998" y="321144"/>
                  </a:lnTo>
                  <a:lnTo>
                    <a:pt x="1438579" y="321144"/>
                  </a:lnTo>
                  <a:lnTo>
                    <a:pt x="1265974" y="683323"/>
                  </a:lnTo>
                  <a:lnTo>
                    <a:pt x="1314462" y="683323"/>
                  </a:lnTo>
                  <a:lnTo>
                    <a:pt x="1438795" y="415759"/>
                  </a:lnTo>
                  <a:lnTo>
                    <a:pt x="1563116" y="683323"/>
                  </a:lnTo>
                  <a:lnTo>
                    <a:pt x="1611591" y="683323"/>
                  </a:lnTo>
                  <a:close/>
                </a:path>
                <a:path extrusionOk="0" h="1285240" w="3282315">
                  <a:moveTo>
                    <a:pt x="1863928" y="683323"/>
                  </a:moveTo>
                  <a:lnTo>
                    <a:pt x="1752815" y="536155"/>
                  </a:lnTo>
                  <a:lnTo>
                    <a:pt x="1749691" y="532015"/>
                  </a:lnTo>
                  <a:lnTo>
                    <a:pt x="1785340" y="521271"/>
                  </a:lnTo>
                  <a:lnTo>
                    <a:pt x="1812226" y="500176"/>
                  </a:lnTo>
                  <a:lnTo>
                    <a:pt x="1812747" y="499770"/>
                  </a:lnTo>
                  <a:lnTo>
                    <a:pt x="1830362" y="470052"/>
                  </a:lnTo>
                  <a:lnTo>
                    <a:pt x="1836572" y="434670"/>
                  </a:lnTo>
                  <a:lnTo>
                    <a:pt x="1833410" y="410070"/>
                  </a:lnTo>
                  <a:lnTo>
                    <a:pt x="1824151" y="387083"/>
                  </a:lnTo>
                  <a:lnTo>
                    <a:pt x="1814537" y="374230"/>
                  </a:lnTo>
                  <a:lnTo>
                    <a:pt x="1809229" y="367118"/>
                  </a:lnTo>
                  <a:lnTo>
                    <a:pt x="1794319" y="355688"/>
                  </a:lnTo>
                  <a:lnTo>
                    <a:pt x="1794319" y="436511"/>
                  </a:lnTo>
                  <a:lnTo>
                    <a:pt x="1785797" y="469811"/>
                  </a:lnTo>
                  <a:lnTo>
                    <a:pt x="1763610" y="489102"/>
                  </a:lnTo>
                  <a:lnTo>
                    <a:pt x="1732775" y="498017"/>
                  </a:lnTo>
                  <a:lnTo>
                    <a:pt x="1698332" y="500176"/>
                  </a:lnTo>
                  <a:lnTo>
                    <a:pt x="1683918" y="500176"/>
                  </a:lnTo>
                  <a:lnTo>
                    <a:pt x="1683918" y="374230"/>
                  </a:lnTo>
                  <a:lnTo>
                    <a:pt x="1695932" y="374230"/>
                  </a:lnTo>
                  <a:lnTo>
                    <a:pt x="1730133" y="376301"/>
                  </a:lnTo>
                  <a:lnTo>
                    <a:pt x="1761858" y="384949"/>
                  </a:lnTo>
                  <a:lnTo>
                    <a:pt x="1785226" y="403809"/>
                  </a:lnTo>
                  <a:lnTo>
                    <a:pt x="1794319" y="436511"/>
                  </a:lnTo>
                  <a:lnTo>
                    <a:pt x="1794319" y="355688"/>
                  </a:lnTo>
                  <a:lnTo>
                    <a:pt x="1742554" y="337667"/>
                  </a:lnTo>
                  <a:lnTo>
                    <a:pt x="1693519" y="335470"/>
                  </a:lnTo>
                  <a:lnTo>
                    <a:pt x="1638808" y="335470"/>
                  </a:lnTo>
                  <a:lnTo>
                    <a:pt x="1638808" y="683323"/>
                  </a:lnTo>
                  <a:lnTo>
                    <a:pt x="1683918" y="683323"/>
                  </a:lnTo>
                  <a:lnTo>
                    <a:pt x="1683918" y="536155"/>
                  </a:lnTo>
                  <a:lnTo>
                    <a:pt x="1702650" y="536155"/>
                  </a:lnTo>
                  <a:lnTo>
                    <a:pt x="1809191" y="683323"/>
                  </a:lnTo>
                  <a:lnTo>
                    <a:pt x="1863928" y="683323"/>
                  </a:lnTo>
                  <a:close/>
                </a:path>
                <a:path extrusionOk="0" h="1285240" w="3282315">
                  <a:moveTo>
                    <a:pt x="2186952" y="474751"/>
                  </a:moveTo>
                  <a:lnTo>
                    <a:pt x="2062022" y="474751"/>
                  </a:lnTo>
                  <a:lnTo>
                    <a:pt x="2062022" y="514426"/>
                  </a:lnTo>
                  <a:lnTo>
                    <a:pt x="2186952" y="514426"/>
                  </a:lnTo>
                  <a:lnTo>
                    <a:pt x="2186952" y="474751"/>
                  </a:lnTo>
                  <a:close/>
                </a:path>
                <a:path extrusionOk="0" h="1285240" w="3282315">
                  <a:moveTo>
                    <a:pt x="2236432" y="643661"/>
                  </a:moveTo>
                  <a:lnTo>
                    <a:pt x="2062022" y="643661"/>
                  </a:lnTo>
                  <a:lnTo>
                    <a:pt x="2062022" y="683348"/>
                  </a:lnTo>
                  <a:lnTo>
                    <a:pt x="2236432" y="683348"/>
                  </a:lnTo>
                  <a:lnTo>
                    <a:pt x="2236432" y="643661"/>
                  </a:lnTo>
                  <a:close/>
                </a:path>
                <a:path extrusionOk="0" h="1285240" w="3282315">
                  <a:moveTo>
                    <a:pt x="2236432" y="335470"/>
                  </a:moveTo>
                  <a:lnTo>
                    <a:pt x="1856232" y="335470"/>
                  </a:lnTo>
                  <a:lnTo>
                    <a:pt x="1856232" y="375145"/>
                  </a:lnTo>
                  <a:lnTo>
                    <a:pt x="1942147" y="375145"/>
                  </a:lnTo>
                  <a:lnTo>
                    <a:pt x="1942147" y="683348"/>
                  </a:lnTo>
                  <a:lnTo>
                    <a:pt x="1987270" y="683348"/>
                  </a:lnTo>
                  <a:lnTo>
                    <a:pt x="1987270" y="375145"/>
                  </a:lnTo>
                  <a:lnTo>
                    <a:pt x="2236432" y="375145"/>
                  </a:lnTo>
                  <a:lnTo>
                    <a:pt x="2236432" y="335470"/>
                  </a:lnTo>
                  <a:close/>
                </a:path>
                <a:path extrusionOk="0" h="1285240" w="3282315">
                  <a:moveTo>
                    <a:pt x="2466822" y="335470"/>
                  </a:moveTo>
                  <a:lnTo>
                    <a:pt x="2291613" y="335470"/>
                  </a:lnTo>
                  <a:lnTo>
                    <a:pt x="2291613" y="683323"/>
                  </a:lnTo>
                  <a:lnTo>
                    <a:pt x="2336736" y="683323"/>
                  </a:lnTo>
                  <a:lnTo>
                    <a:pt x="2336736" y="512635"/>
                  </a:lnTo>
                  <a:lnTo>
                    <a:pt x="2462504" y="512635"/>
                  </a:lnTo>
                  <a:lnTo>
                    <a:pt x="2462504" y="472960"/>
                  </a:lnTo>
                  <a:lnTo>
                    <a:pt x="2336736" y="472960"/>
                  </a:lnTo>
                  <a:lnTo>
                    <a:pt x="2336736" y="375145"/>
                  </a:lnTo>
                  <a:lnTo>
                    <a:pt x="2466822" y="375145"/>
                  </a:lnTo>
                  <a:lnTo>
                    <a:pt x="2466822" y="335470"/>
                  </a:lnTo>
                  <a:close/>
                </a:path>
                <a:path extrusionOk="0" h="1285240" w="3282315">
                  <a:moveTo>
                    <a:pt x="2779611" y="683323"/>
                  </a:moveTo>
                  <a:lnTo>
                    <a:pt x="2652103" y="415759"/>
                  </a:lnTo>
                  <a:lnTo>
                    <a:pt x="2607030" y="321144"/>
                  </a:lnTo>
                  <a:lnTo>
                    <a:pt x="2606598" y="321144"/>
                  </a:lnTo>
                  <a:lnTo>
                    <a:pt x="2434018" y="683323"/>
                  </a:lnTo>
                  <a:lnTo>
                    <a:pt x="2482469" y="683323"/>
                  </a:lnTo>
                  <a:lnTo>
                    <a:pt x="2606814" y="415759"/>
                  </a:lnTo>
                  <a:lnTo>
                    <a:pt x="2731147" y="683323"/>
                  </a:lnTo>
                  <a:lnTo>
                    <a:pt x="2779611" y="683323"/>
                  </a:lnTo>
                  <a:close/>
                </a:path>
                <a:path extrusionOk="0" h="1285240" w="3282315">
                  <a:moveTo>
                    <a:pt x="3045066" y="351624"/>
                  </a:moveTo>
                  <a:lnTo>
                    <a:pt x="3023730" y="341134"/>
                  </a:lnTo>
                  <a:lnTo>
                    <a:pt x="3001099" y="333806"/>
                  </a:lnTo>
                  <a:lnTo>
                    <a:pt x="2977642" y="329501"/>
                  </a:lnTo>
                  <a:lnTo>
                    <a:pt x="2953867" y="328091"/>
                  </a:lnTo>
                  <a:lnTo>
                    <a:pt x="2902610" y="334518"/>
                  </a:lnTo>
                  <a:lnTo>
                    <a:pt x="2856611" y="352717"/>
                  </a:lnTo>
                  <a:lnTo>
                    <a:pt x="2817672" y="381088"/>
                  </a:lnTo>
                  <a:lnTo>
                    <a:pt x="2787612" y="418033"/>
                  </a:lnTo>
                  <a:lnTo>
                    <a:pt x="2768244" y="461962"/>
                  </a:lnTo>
                  <a:lnTo>
                    <a:pt x="2761386" y="511251"/>
                  </a:lnTo>
                  <a:lnTo>
                    <a:pt x="2768193" y="559473"/>
                  </a:lnTo>
                  <a:lnTo>
                    <a:pt x="2787358" y="602488"/>
                  </a:lnTo>
                  <a:lnTo>
                    <a:pt x="2817012" y="638708"/>
                  </a:lnTo>
                  <a:lnTo>
                    <a:pt x="2855252" y="666546"/>
                  </a:lnTo>
                  <a:lnTo>
                    <a:pt x="2900222" y="684415"/>
                  </a:lnTo>
                  <a:lnTo>
                    <a:pt x="2950032" y="690714"/>
                  </a:lnTo>
                  <a:lnTo>
                    <a:pt x="2974327" y="689102"/>
                  </a:lnTo>
                  <a:lnTo>
                    <a:pt x="2998990" y="684377"/>
                  </a:lnTo>
                  <a:lnTo>
                    <a:pt x="3022930" y="676706"/>
                  </a:lnTo>
                  <a:lnTo>
                    <a:pt x="3045066" y="666254"/>
                  </a:lnTo>
                  <a:lnTo>
                    <a:pt x="3045066" y="651040"/>
                  </a:lnTo>
                  <a:lnTo>
                    <a:pt x="3045066" y="615048"/>
                  </a:lnTo>
                  <a:lnTo>
                    <a:pt x="3023641" y="630402"/>
                  </a:lnTo>
                  <a:lnTo>
                    <a:pt x="3000070" y="641705"/>
                  </a:lnTo>
                  <a:lnTo>
                    <a:pt x="2974860" y="648665"/>
                  </a:lnTo>
                  <a:lnTo>
                    <a:pt x="2948571" y="651040"/>
                  </a:lnTo>
                  <a:lnTo>
                    <a:pt x="2902839" y="643674"/>
                  </a:lnTo>
                  <a:lnTo>
                    <a:pt x="2863735" y="623277"/>
                  </a:lnTo>
                  <a:lnTo>
                    <a:pt x="2833293" y="592442"/>
                  </a:lnTo>
                  <a:lnTo>
                    <a:pt x="2813532" y="553783"/>
                  </a:lnTo>
                  <a:lnTo>
                    <a:pt x="2806496" y="509866"/>
                  </a:lnTo>
                  <a:lnTo>
                    <a:pt x="2813583" y="465505"/>
                  </a:lnTo>
                  <a:lnTo>
                    <a:pt x="2833484" y="426567"/>
                  </a:lnTo>
                  <a:lnTo>
                    <a:pt x="2864142" y="395592"/>
                  </a:lnTo>
                  <a:lnTo>
                    <a:pt x="2903524" y="375145"/>
                  </a:lnTo>
                  <a:lnTo>
                    <a:pt x="2949549" y="367766"/>
                  </a:lnTo>
                  <a:lnTo>
                    <a:pt x="2975203" y="369989"/>
                  </a:lnTo>
                  <a:lnTo>
                    <a:pt x="3000375" y="376529"/>
                  </a:lnTo>
                  <a:lnTo>
                    <a:pt x="3023997" y="387235"/>
                  </a:lnTo>
                  <a:lnTo>
                    <a:pt x="3045066" y="401904"/>
                  </a:lnTo>
                  <a:lnTo>
                    <a:pt x="3045066" y="367766"/>
                  </a:lnTo>
                  <a:lnTo>
                    <a:pt x="3045066" y="351624"/>
                  </a:lnTo>
                  <a:close/>
                </a:path>
                <a:path extrusionOk="0" h="1285240" w="3282315">
                  <a:moveTo>
                    <a:pt x="3282162" y="335470"/>
                  </a:moveTo>
                  <a:lnTo>
                    <a:pt x="3065195" y="335470"/>
                  </a:lnTo>
                  <a:lnTo>
                    <a:pt x="3065195" y="375145"/>
                  </a:lnTo>
                  <a:lnTo>
                    <a:pt x="3151124" y="375145"/>
                  </a:lnTo>
                  <a:lnTo>
                    <a:pt x="3151124" y="683323"/>
                  </a:lnTo>
                  <a:lnTo>
                    <a:pt x="3196247" y="683323"/>
                  </a:lnTo>
                  <a:lnTo>
                    <a:pt x="3196247" y="375145"/>
                  </a:lnTo>
                  <a:lnTo>
                    <a:pt x="3282162" y="375145"/>
                  </a:lnTo>
                  <a:lnTo>
                    <a:pt x="3282162" y="3354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" name="Google Shape;17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506952" y="18894106"/>
              <a:ext cx="2012504" cy="1713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/>
          <p:nvPr>
            <p:ph idx="2" type="pic"/>
          </p:nvPr>
        </p:nvSpPr>
        <p:spPr>
          <a:xfrm>
            <a:off x="423900" y="1547275"/>
            <a:ext cx="1895400" cy="190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2"/>
          <p:cNvSpPr/>
          <p:nvPr/>
        </p:nvSpPr>
        <p:spPr>
          <a:xfrm>
            <a:off x="1782598" y="1345597"/>
            <a:ext cx="476400" cy="476400"/>
          </a:xfrm>
          <a:prstGeom prst="ellipse">
            <a:avLst/>
          </a:prstGeom>
          <a:solidFill>
            <a:srgbClr val="5BDB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423912" y="2686533"/>
            <a:ext cx="538948" cy="822492"/>
            <a:chOff x="1023632" y="822531"/>
            <a:chExt cx="2136140" cy="3259975"/>
          </a:xfrm>
        </p:grpSpPr>
        <p:sp>
          <p:nvSpPr>
            <p:cNvPr id="21" name="Google Shape;21;p2"/>
            <p:cNvSpPr/>
            <p:nvPr/>
          </p:nvSpPr>
          <p:spPr>
            <a:xfrm>
              <a:off x="1023632" y="1727903"/>
              <a:ext cx="2136140" cy="1446530"/>
            </a:xfrm>
            <a:custGeom>
              <a:rect b="b" l="l" r="r" t="t"/>
              <a:pathLst>
                <a:path extrusionOk="0" h="1446530" w="2136140">
                  <a:moveTo>
                    <a:pt x="1061491" y="0"/>
                  </a:moveTo>
                  <a:lnTo>
                    <a:pt x="0" y="1061491"/>
                  </a:lnTo>
                  <a:lnTo>
                    <a:pt x="333726" y="1394588"/>
                  </a:lnTo>
                  <a:lnTo>
                    <a:pt x="370725" y="1431721"/>
                  </a:lnTo>
                  <a:lnTo>
                    <a:pt x="1061224" y="741210"/>
                  </a:lnTo>
                  <a:lnTo>
                    <a:pt x="1765350" y="1446339"/>
                  </a:lnTo>
                  <a:lnTo>
                    <a:pt x="1765604" y="1445844"/>
                  </a:lnTo>
                  <a:lnTo>
                    <a:pt x="2136089" y="1075359"/>
                  </a:lnTo>
                  <a:lnTo>
                    <a:pt x="106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23632" y="822531"/>
              <a:ext cx="2136140" cy="1446530"/>
            </a:xfrm>
            <a:custGeom>
              <a:rect b="b" l="l" r="r" t="t"/>
              <a:pathLst>
                <a:path extrusionOk="0" h="1446530" w="2136140">
                  <a:moveTo>
                    <a:pt x="1061491" y="0"/>
                  </a:moveTo>
                  <a:lnTo>
                    <a:pt x="0" y="1061478"/>
                  </a:lnTo>
                  <a:lnTo>
                    <a:pt x="333726" y="1394576"/>
                  </a:lnTo>
                  <a:lnTo>
                    <a:pt x="370725" y="1431709"/>
                  </a:lnTo>
                  <a:lnTo>
                    <a:pt x="1061224" y="741210"/>
                  </a:lnTo>
                  <a:lnTo>
                    <a:pt x="1765350" y="1446339"/>
                  </a:lnTo>
                  <a:lnTo>
                    <a:pt x="1765604" y="1445831"/>
                  </a:lnTo>
                  <a:lnTo>
                    <a:pt x="2136089" y="1075359"/>
                  </a:lnTo>
                  <a:lnTo>
                    <a:pt x="1061491" y="0"/>
                  </a:lnTo>
                  <a:close/>
                </a:path>
              </a:pathLst>
            </a:custGeom>
            <a:solidFill>
              <a:srgbClr val="5BDB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23632" y="2635977"/>
              <a:ext cx="2136140" cy="1446529"/>
            </a:xfrm>
            <a:custGeom>
              <a:rect b="b" l="l" r="r" t="t"/>
              <a:pathLst>
                <a:path extrusionOk="0" h="1446529" w="2136140">
                  <a:moveTo>
                    <a:pt x="1061491" y="0"/>
                  </a:moveTo>
                  <a:lnTo>
                    <a:pt x="0" y="1061491"/>
                  </a:lnTo>
                  <a:lnTo>
                    <a:pt x="333726" y="1394588"/>
                  </a:lnTo>
                  <a:lnTo>
                    <a:pt x="370725" y="1431721"/>
                  </a:lnTo>
                  <a:lnTo>
                    <a:pt x="1061224" y="741210"/>
                  </a:lnTo>
                  <a:lnTo>
                    <a:pt x="1765350" y="1446339"/>
                  </a:lnTo>
                  <a:lnTo>
                    <a:pt x="1765604" y="1445844"/>
                  </a:lnTo>
                  <a:lnTo>
                    <a:pt x="2136089" y="1075359"/>
                  </a:lnTo>
                  <a:lnTo>
                    <a:pt x="106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bg>
      <p:bgPr>
        <a:solidFill>
          <a:srgbClr val="5BDBCE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D15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5548875" y="1149650"/>
            <a:ext cx="2585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2" type="title"/>
          </p:nvPr>
        </p:nvSpPr>
        <p:spPr>
          <a:xfrm>
            <a:off x="909975" y="1295400"/>
            <a:ext cx="2585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5" name="Google Shape;9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3900" y="355375"/>
            <a:ext cx="1390275" cy="4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 1">
  <p:cSld name="SECTION_TITLE_AND_DESCRIPTION_1_1_1_1">
    <p:bg>
      <p:bgPr>
        <a:solidFill>
          <a:srgbClr val="5BDBCE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/>
          <p:nvPr/>
        </p:nvSpPr>
        <p:spPr>
          <a:xfrm>
            <a:off x="2329225" y="0"/>
            <a:ext cx="4572000" cy="5143500"/>
          </a:xfrm>
          <a:prstGeom prst="rect">
            <a:avLst/>
          </a:prstGeom>
          <a:solidFill>
            <a:srgbClr val="0D15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98" name="Google Shape;98;p12"/>
          <p:cNvSpPr txBox="1"/>
          <p:nvPr>
            <p:ph type="title"/>
          </p:nvPr>
        </p:nvSpPr>
        <p:spPr>
          <a:xfrm>
            <a:off x="3382525" y="1395525"/>
            <a:ext cx="2585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2" type="title"/>
          </p:nvPr>
        </p:nvSpPr>
        <p:spPr>
          <a:xfrm>
            <a:off x="325175" y="1302050"/>
            <a:ext cx="2110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00" name="Google Shape;10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3900" y="355375"/>
            <a:ext cx="1390275" cy="4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0D153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390125" y="1955000"/>
            <a:ext cx="6723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4" name="Google Shape;104;p1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/Offers  1">
  <p:cSld name="Services/Offers 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D153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D15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4"/>
          <p:cNvSpPr txBox="1"/>
          <p:nvPr>
            <p:ph type="title"/>
          </p:nvPr>
        </p:nvSpPr>
        <p:spPr>
          <a:xfrm>
            <a:off x="1390125" y="1955000"/>
            <a:ext cx="6723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4000"/>
              <a:buNone/>
              <a:defRPr>
                <a:solidFill>
                  <a:srgbClr val="0D15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9pPr>
          </a:lstStyle>
          <a:p/>
        </p:txBody>
      </p:sp>
      <p:pic>
        <p:nvPicPr>
          <p:cNvPr id="110" name="Google Shape;11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3900" y="355375"/>
            <a:ext cx="1390275" cy="4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92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11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solidFill>
          <a:srgbClr val="5BDBCE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5"/>
          <p:cNvSpPr txBox="1"/>
          <p:nvPr>
            <p:ph type="title"/>
          </p:nvPr>
        </p:nvSpPr>
        <p:spPr>
          <a:xfrm>
            <a:off x="1390125" y="1955000"/>
            <a:ext cx="6723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bg>
      <p:bgPr>
        <a:solidFill>
          <a:srgbClr val="048B8B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16"/>
          <p:cNvSpPr txBox="1"/>
          <p:nvPr>
            <p:ph type="title"/>
          </p:nvPr>
        </p:nvSpPr>
        <p:spPr>
          <a:xfrm>
            <a:off x="1390125" y="1955000"/>
            <a:ext cx="6723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ECTION_HEADER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0" y="0"/>
            <a:ext cx="9144000" cy="10755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87949" y="481547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230000" y="1632600"/>
            <a:ext cx="8797200" cy="30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∧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■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000"/>
              <a:buFont typeface="Roboto"/>
              <a:buChar char="﹣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●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2">
            <a:alphaModFix/>
          </a:blip>
          <a:srcRect b="49639" l="0" r="0" t="0"/>
          <a:stretch/>
        </p:blipFill>
        <p:spPr>
          <a:xfrm>
            <a:off x="8346577" y="4887695"/>
            <a:ext cx="691150" cy="12278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>
            <p:ph idx="2" type="subTitle"/>
          </p:nvPr>
        </p:nvSpPr>
        <p:spPr>
          <a:xfrm>
            <a:off x="230000" y="1155900"/>
            <a:ext cx="87972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0066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1">
  <p:cSld name="SECTION_HEADER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0" y="0"/>
            <a:ext cx="9144000" cy="10755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87949" y="481547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230000" y="1632600"/>
            <a:ext cx="8797200" cy="30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∧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■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000"/>
              <a:buFont typeface="Roboto"/>
              <a:buChar char="﹣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●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" name="Google Shape;132;p18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>
            <p:ph idx="2" type="subTitle"/>
          </p:nvPr>
        </p:nvSpPr>
        <p:spPr>
          <a:xfrm>
            <a:off x="230000" y="1155900"/>
            <a:ext cx="87972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0066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0D1534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3"/>
          <p:cNvSpPr txBox="1"/>
          <p:nvPr>
            <p:ph type="ctrTitle"/>
          </p:nvPr>
        </p:nvSpPr>
        <p:spPr>
          <a:xfrm>
            <a:off x="2477725" y="15472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 sz="4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423900" y="355372"/>
            <a:ext cx="1522107" cy="595966"/>
            <a:chOff x="7236930" y="18101793"/>
            <a:chExt cx="3282526" cy="1285240"/>
          </a:xfrm>
        </p:grpSpPr>
        <p:sp>
          <p:nvSpPr>
            <p:cNvPr id="31" name="Google Shape;31;p3"/>
            <p:cNvSpPr/>
            <p:nvPr/>
          </p:nvSpPr>
          <p:spPr>
            <a:xfrm>
              <a:off x="7236930" y="18101793"/>
              <a:ext cx="3282315" cy="1285240"/>
            </a:xfrm>
            <a:custGeom>
              <a:rect b="b" l="l" r="r" t="t"/>
              <a:pathLst>
                <a:path extrusionOk="0" h="1285240" w="3282315">
                  <a:moveTo>
                    <a:pt x="814247" y="1125880"/>
                  </a:moveTo>
                  <a:lnTo>
                    <a:pt x="525945" y="508304"/>
                  </a:lnTo>
                  <a:lnTo>
                    <a:pt x="237553" y="1125880"/>
                  </a:lnTo>
                  <a:lnTo>
                    <a:pt x="273329" y="1157414"/>
                  </a:lnTo>
                  <a:lnTo>
                    <a:pt x="311188" y="1186141"/>
                  </a:lnTo>
                  <a:lnTo>
                    <a:pt x="350964" y="1211986"/>
                  </a:lnTo>
                  <a:lnTo>
                    <a:pt x="392493" y="1234846"/>
                  </a:lnTo>
                  <a:lnTo>
                    <a:pt x="435622" y="1254633"/>
                  </a:lnTo>
                  <a:lnTo>
                    <a:pt x="480148" y="1271244"/>
                  </a:lnTo>
                  <a:lnTo>
                    <a:pt x="525945" y="1284617"/>
                  </a:lnTo>
                  <a:lnTo>
                    <a:pt x="571715" y="1271257"/>
                  </a:lnTo>
                  <a:lnTo>
                    <a:pt x="616242" y="1254633"/>
                  </a:lnTo>
                  <a:lnTo>
                    <a:pt x="659345" y="1234846"/>
                  </a:lnTo>
                  <a:lnTo>
                    <a:pt x="700874" y="1211999"/>
                  </a:lnTo>
                  <a:lnTo>
                    <a:pt x="740638" y="1186154"/>
                  </a:lnTo>
                  <a:lnTo>
                    <a:pt x="778484" y="1157414"/>
                  </a:lnTo>
                  <a:lnTo>
                    <a:pt x="814247" y="1125880"/>
                  </a:lnTo>
                  <a:close/>
                </a:path>
                <a:path extrusionOk="0" h="1285240" w="3282315">
                  <a:moveTo>
                    <a:pt x="1052220" y="233591"/>
                  </a:moveTo>
                  <a:lnTo>
                    <a:pt x="525932" y="0"/>
                  </a:lnTo>
                  <a:lnTo>
                    <a:pt x="0" y="233591"/>
                  </a:lnTo>
                  <a:lnTo>
                    <a:pt x="0" y="583920"/>
                  </a:lnTo>
                  <a:lnTo>
                    <a:pt x="2209" y="636612"/>
                  </a:lnTo>
                  <a:lnTo>
                    <a:pt x="8089" y="688797"/>
                  </a:lnTo>
                  <a:lnTo>
                    <a:pt x="17589" y="740270"/>
                  </a:lnTo>
                  <a:lnTo>
                    <a:pt x="30632" y="790879"/>
                  </a:lnTo>
                  <a:lnTo>
                    <a:pt x="47180" y="840422"/>
                  </a:lnTo>
                  <a:lnTo>
                    <a:pt x="67157" y="888707"/>
                  </a:lnTo>
                  <a:lnTo>
                    <a:pt x="90500" y="935570"/>
                  </a:lnTo>
                  <a:lnTo>
                    <a:pt x="117157" y="980821"/>
                  </a:lnTo>
                  <a:lnTo>
                    <a:pt x="147053" y="1024280"/>
                  </a:lnTo>
                  <a:lnTo>
                    <a:pt x="525348" y="234518"/>
                  </a:lnTo>
                  <a:lnTo>
                    <a:pt x="526529" y="234518"/>
                  </a:lnTo>
                  <a:lnTo>
                    <a:pt x="904811" y="1024280"/>
                  </a:lnTo>
                  <a:lnTo>
                    <a:pt x="934758" y="980833"/>
                  </a:lnTo>
                  <a:lnTo>
                    <a:pt x="961453" y="935596"/>
                  </a:lnTo>
                  <a:lnTo>
                    <a:pt x="984846" y="888733"/>
                  </a:lnTo>
                  <a:lnTo>
                    <a:pt x="1004862" y="840447"/>
                  </a:lnTo>
                  <a:lnTo>
                    <a:pt x="1021435" y="790905"/>
                  </a:lnTo>
                  <a:lnTo>
                    <a:pt x="1034529" y="740308"/>
                  </a:lnTo>
                  <a:lnTo>
                    <a:pt x="1044067" y="688809"/>
                  </a:lnTo>
                  <a:lnTo>
                    <a:pt x="1049972" y="636625"/>
                  </a:lnTo>
                  <a:lnTo>
                    <a:pt x="1052220" y="583920"/>
                  </a:lnTo>
                  <a:lnTo>
                    <a:pt x="1052220" y="233591"/>
                  </a:lnTo>
                  <a:close/>
                </a:path>
                <a:path extrusionOk="0" h="1285240" w="3282315">
                  <a:moveTo>
                    <a:pt x="1611591" y="683323"/>
                  </a:moveTo>
                  <a:lnTo>
                    <a:pt x="1484083" y="415759"/>
                  </a:lnTo>
                  <a:lnTo>
                    <a:pt x="1438998" y="321144"/>
                  </a:lnTo>
                  <a:lnTo>
                    <a:pt x="1438579" y="321144"/>
                  </a:lnTo>
                  <a:lnTo>
                    <a:pt x="1265974" y="683323"/>
                  </a:lnTo>
                  <a:lnTo>
                    <a:pt x="1314462" y="683323"/>
                  </a:lnTo>
                  <a:lnTo>
                    <a:pt x="1438795" y="415759"/>
                  </a:lnTo>
                  <a:lnTo>
                    <a:pt x="1563116" y="683323"/>
                  </a:lnTo>
                  <a:lnTo>
                    <a:pt x="1611591" y="683323"/>
                  </a:lnTo>
                  <a:close/>
                </a:path>
                <a:path extrusionOk="0" h="1285240" w="3282315">
                  <a:moveTo>
                    <a:pt x="1863928" y="683323"/>
                  </a:moveTo>
                  <a:lnTo>
                    <a:pt x="1752815" y="536155"/>
                  </a:lnTo>
                  <a:lnTo>
                    <a:pt x="1749691" y="532015"/>
                  </a:lnTo>
                  <a:lnTo>
                    <a:pt x="1785340" y="521271"/>
                  </a:lnTo>
                  <a:lnTo>
                    <a:pt x="1812226" y="500176"/>
                  </a:lnTo>
                  <a:lnTo>
                    <a:pt x="1812747" y="499770"/>
                  </a:lnTo>
                  <a:lnTo>
                    <a:pt x="1830362" y="470052"/>
                  </a:lnTo>
                  <a:lnTo>
                    <a:pt x="1836572" y="434670"/>
                  </a:lnTo>
                  <a:lnTo>
                    <a:pt x="1833410" y="410070"/>
                  </a:lnTo>
                  <a:lnTo>
                    <a:pt x="1824151" y="387083"/>
                  </a:lnTo>
                  <a:lnTo>
                    <a:pt x="1814537" y="374230"/>
                  </a:lnTo>
                  <a:lnTo>
                    <a:pt x="1809229" y="367118"/>
                  </a:lnTo>
                  <a:lnTo>
                    <a:pt x="1794319" y="355688"/>
                  </a:lnTo>
                  <a:lnTo>
                    <a:pt x="1794319" y="436511"/>
                  </a:lnTo>
                  <a:lnTo>
                    <a:pt x="1785797" y="469811"/>
                  </a:lnTo>
                  <a:lnTo>
                    <a:pt x="1763610" y="489102"/>
                  </a:lnTo>
                  <a:lnTo>
                    <a:pt x="1732775" y="498017"/>
                  </a:lnTo>
                  <a:lnTo>
                    <a:pt x="1698332" y="500176"/>
                  </a:lnTo>
                  <a:lnTo>
                    <a:pt x="1683918" y="500176"/>
                  </a:lnTo>
                  <a:lnTo>
                    <a:pt x="1683918" y="374230"/>
                  </a:lnTo>
                  <a:lnTo>
                    <a:pt x="1695932" y="374230"/>
                  </a:lnTo>
                  <a:lnTo>
                    <a:pt x="1730133" y="376301"/>
                  </a:lnTo>
                  <a:lnTo>
                    <a:pt x="1761858" y="384949"/>
                  </a:lnTo>
                  <a:lnTo>
                    <a:pt x="1785226" y="403809"/>
                  </a:lnTo>
                  <a:lnTo>
                    <a:pt x="1794319" y="436511"/>
                  </a:lnTo>
                  <a:lnTo>
                    <a:pt x="1794319" y="355688"/>
                  </a:lnTo>
                  <a:lnTo>
                    <a:pt x="1742554" y="337667"/>
                  </a:lnTo>
                  <a:lnTo>
                    <a:pt x="1693519" y="335470"/>
                  </a:lnTo>
                  <a:lnTo>
                    <a:pt x="1638808" y="335470"/>
                  </a:lnTo>
                  <a:lnTo>
                    <a:pt x="1638808" y="683323"/>
                  </a:lnTo>
                  <a:lnTo>
                    <a:pt x="1683918" y="683323"/>
                  </a:lnTo>
                  <a:lnTo>
                    <a:pt x="1683918" y="536155"/>
                  </a:lnTo>
                  <a:lnTo>
                    <a:pt x="1702650" y="536155"/>
                  </a:lnTo>
                  <a:lnTo>
                    <a:pt x="1809191" y="683323"/>
                  </a:lnTo>
                  <a:lnTo>
                    <a:pt x="1863928" y="683323"/>
                  </a:lnTo>
                  <a:close/>
                </a:path>
                <a:path extrusionOk="0" h="1285240" w="3282315">
                  <a:moveTo>
                    <a:pt x="2186952" y="474751"/>
                  </a:moveTo>
                  <a:lnTo>
                    <a:pt x="2062022" y="474751"/>
                  </a:lnTo>
                  <a:lnTo>
                    <a:pt x="2062022" y="514426"/>
                  </a:lnTo>
                  <a:lnTo>
                    <a:pt x="2186952" y="514426"/>
                  </a:lnTo>
                  <a:lnTo>
                    <a:pt x="2186952" y="474751"/>
                  </a:lnTo>
                  <a:close/>
                </a:path>
                <a:path extrusionOk="0" h="1285240" w="3282315">
                  <a:moveTo>
                    <a:pt x="2236432" y="643661"/>
                  </a:moveTo>
                  <a:lnTo>
                    <a:pt x="2062022" y="643661"/>
                  </a:lnTo>
                  <a:lnTo>
                    <a:pt x="2062022" y="683348"/>
                  </a:lnTo>
                  <a:lnTo>
                    <a:pt x="2236432" y="683348"/>
                  </a:lnTo>
                  <a:lnTo>
                    <a:pt x="2236432" y="643661"/>
                  </a:lnTo>
                  <a:close/>
                </a:path>
                <a:path extrusionOk="0" h="1285240" w="3282315">
                  <a:moveTo>
                    <a:pt x="2236432" y="335470"/>
                  </a:moveTo>
                  <a:lnTo>
                    <a:pt x="1856232" y="335470"/>
                  </a:lnTo>
                  <a:lnTo>
                    <a:pt x="1856232" y="375145"/>
                  </a:lnTo>
                  <a:lnTo>
                    <a:pt x="1942147" y="375145"/>
                  </a:lnTo>
                  <a:lnTo>
                    <a:pt x="1942147" y="683348"/>
                  </a:lnTo>
                  <a:lnTo>
                    <a:pt x="1987270" y="683348"/>
                  </a:lnTo>
                  <a:lnTo>
                    <a:pt x="1987270" y="375145"/>
                  </a:lnTo>
                  <a:lnTo>
                    <a:pt x="2236432" y="375145"/>
                  </a:lnTo>
                  <a:lnTo>
                    <a:pt x="2236432" y="335470"/>
                  </a:lnTo>
                  <a:close/>
                </a:path>
                <a:path extrusionOk="0" h="1285240" w="3282315">
                  <a:moveTo>
                    <a:pt x="2466822" y="335470"/>
                  </a:moveTo>
                  <a:lnTo>
                    <a:pt x="2291613" y="335470"/>
                  </a:lnTo>
                  <a:lnTo>
                    <a:pt x="2291613" y="683323"/>
                  </a:lnTo>
                  <a:lnTo>
                    <a:pt x="2336736" y="683323"/>
                  </a:lnTo>
                  <a:lnTo>
                    <a:pt x="2336736" y="512635"/>
                  </a:lnTo>
                  <a:lnTo>
                    <a:pt x="2462504" y="512635"/>
                  </a:lnTo>
                  <a:lnTo>
                    <a:pt x="2462504" y="472960"/>
                  </a:lnTo>
                  <a:lnTo>
                    <a:pt x="2336736" y="472960"/>
                  </a:lnTo>
                  <a:lnTo>
                    <a:pt x="2336736" y="375145"/>
                  </a:lnTo>
                  <a:lnTo>
                    <a:pt x="2466822" y="375145"/>
                  </a:lnTo>
                  <a:lnTo>
                    <a:pt x="2466822" y="335470"/>
                  </a:lnTo>
                  <a:close/>
                </a:path>
                <a:path extrusionOk="0" h="1285240" w="3282315">
                  <a:moveTo>
                    <a:pt x="2779611" y="683323"/>
                  </a:moveTo>
                  <a:lnTo>
                    <a:pt x="2652103" y="415759"/>
                  </a:lnTo>
                  <a:lnTo>
                    <a:pt x="2607030" y="321144"/>
                  </a:lnTo>
                  <a:lnTo>
                    <a:pt x="2606598" y="321144"/>
                  </a:lnTo>
                  <a:lnTo>
                    <a:pt x="2434018" y="683323"/>
                  </a:lnTo>
                  <a:lnTo>
                    <a:pt x="2482469" y="683323"/>
                  </a:lnTo>
                  <a:lnTo>
                    <a:pt x="2606814" y="415759"/>
                  </a:lnTo>
                  <a:lnTo>
                    <a:pt x="2731147" y="683323"/>
                  </a:lnTo>
                  <a:lnTo>
                    <a:pt x="2779611" y="683323"/>
                  </a:lnTo>
                  <a:close/>
                </a:path>
                <a:path extrusionOk="0" h="1285240" w="3282315">
                  <a:moveTo>
                    <a:pt x="3045066" y="351624"/>
                  </a:moveTo>
                  <a:lnTo>
                    <a:pt x="3023730" y="341134"/>
                  </a:lnTo>
                  <a:lnTo>
                    <a:pt x="3001099" y="333806"/>
                  </a:lnTo>
                  <a:lnTo>
                    <a:pt x="2977642" y="329501"/>
                  </a:lnTo>
                  <a:lnTo>
                    <a:pt x="2953867" y="328091"/>
                  </a:lnTo>
                  <a:lnTo>
                    <a:pt x="2902610" y="334518"/>
                  </a:lnTo>
                  <a:lnTo>
                    <a:pt x="2856611" y="352717"/>
                  </a:lnTo>
                  <a:lnTo>
                    <a:pt x="2817672" y="381088"/>
                  </a:lnTo>
                  <a:lnTo>
                    <a:pt x="2787612" y="418033"/>
                  </a:lnTo>
                  <a:lnTo>
                    <a:pt x="2768244" y="461962"/>
                  </a:lnTo>
                  <a:lnTo>
                    <a:pt x="2761386" y="511251"/>
                  </a:lnTo>
                  <a:lnTo>
                    <a:pt x="2768193" y="559473"/>
                  </a:lnTo>
                  <a:lnTo>
                    <a:pt x="2787358" y="602488"/>
                  </a:lnTo>
                  <a:lnTo>
                    <a:pt x="2817012" y="638708"/>
                  </a:lnTo>
                  <a:lnTo>
                    <a:pt x="2855252" y="666546"/>
                  </a:lnTo>
                  <a:lnTo>
                    <a:pt x="2900222" y="684415"/>
                  </a:lnTo>
                  <a:lnTo>
                    <a:pt x="2950032" y="690714"/>
                  </a:lnTo>
                  <a:lnTo>
                    <a:pt x="2974327" y="689102"/>
                  </a:lnTo>
                  <a:lnTo>
                    <a:pt x="2998990" y="684377"/>
                  </a:lnTo>
                  <a:lnTo>
                    <a:pt x="3022930" y="676706"/>
                  </a:lnTo>
                  <a:lnTo>
                    <a:pt x="3045066" y="666254"/>
                  </a:lnTo>
                  <a:lnTo>
                    <a:pt x="3045066" y="651040"/>
                  </a:lnTo>
                  <a:lnTo>
                    <a:pt x="3045066" y="615048"/>
                  </a:lnTo>
                  <a:lnTo>
                    <a:pt x="3023641" y="630402"/>
                  </a:lnTo>
                  <a:lnTo>
                    <a:pt x="3000070" y="641705"/>
                  </a:lnTo>
                  <a:lnTo>
                    <a:pt x="2974860" y="648665"/>
                  </a:lnTo>
                  <a:lnTo>
                    <a:pt x="2948571" y="651040"/>
                  </a:lnTo>
                  <a:lnTo>
                    <a:pt x="2902839" y="643674"/>
                  </a:lnTo>
                  <a:lnTo>
                    <a:pt x="2863735" y="623277"/>
                  </a:lnTo>
                  <a:lnTo>
                    <a:pt x="2833293" y="592442"/>
                  </a:lnTo>
                  <a:lnTo>
                    <a:pt x="2813532" y="553783"/>
                  </a:lnTo>
                  <a:lnTo>
                    <a:pt x="2806496" y="509866"/>
                  </a:lnTo>
                  <a:lnTo>
                    <a:pt x="2813583" y="465505"/>
                  </a:lnTo>
                  <a:lnTo>
                    <a:pt x="2833484" y="426567"/>
                  </a:lnTo>
                  <a:lnTo>
                    <a:pt x="2864142" y="395592"/>
                  </a:lnTo>
                  <a:lnTo>
                    <a:pt x="2903524" y="375145"/>
                  </a:lnTo>
                  <a:lnTo>
                    <a:pt x="2949549" y="367766"/>
                  </a:lnTo>
                  <a:lnTo>
                    <a:pt x="2975203" y="369989"/>
                  </a:lnTo>
                  <a:lnTo>
                    <a:pt x="3000375" y="376529"/>
                  </a:lnTo>
                  <a:lnTo>
                    <a:pt x="3023997" y="387235"/>
                  </a:lnTo>
                  <a:lnTo>
                    <a:pt x="3045066" y="401904"/>
                  </a:lnTo>
                  <a:lnTo>
                    <a:pt x="3045066" y="367766"/>
                  </a:lnTo>
                  <a:lnTo>
                    <a:pt x="3045066" y="351624"/>
                  </a:lnTo>
                  <a:close/>
                </a:path>
                <a:path extrusionOk="0" h="1285240" w="3282315">
                  <a:moveTo>
                    <a:pt x="3282162" y="335470"/>
                  </a:moveTo>
                  <a:lnTo>
                    <a:pt x="3065195" y="335470"/>
                  </a:lnTo>
                  <a:lnTo>
                    <a:pt x="3065195" y="375145"/>
                  </a:lnTo>
                  <a:lnTo>
                    <a:pt x="3151124" y="375145"/>
                  </a:lnTo>
                  <a:lnTo>
                    <a:pt x="3151124" y="683323"/>
                  </a:lnTo>
                  <a:lnTo>
                    <a:pt x="3196247" y="683323"/>
                  </a:lnTo>
                  <a:lnTo>
                    <a:pt x="3196247" y="375145"/>
                  </a:lnTo>
                  <a:lnTo>
                    <a:pt x="3282162" y="375145"/>
                  </a:lnTo>
                  <a:lnTo>
                    <a:pt x="3282162" y="3354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" name="Google Shape;32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506952" y="18894106"/>
              <a:ext cx="2012504" cy="1713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b="11394" l="16923" r="16890" t="7159"/>
          <a:stretch/>
        </p:blipFill>
        <p:spPr>
          <a:xfrm rot="-5400000">
            <a:off x="650382" y="1267043"/>
            <a:ext cx="1573200" cy="1290000"/>
          </a:xfrm>
          <a:prstGeom prst="chevron">
            <a:avLst>
              <a:gd fmla="val 44584" name="adj"/>
            </a:avLst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 rotWithShape="1">
          <a:blip r:embed="rId4">
            <a:alphaModFix/>
          </a:blip>
          <a:srcRect b="45877" l="37602" r="26273" t="9672"/>
          <a:stretch/>
        </p:blipFill>
        <p:spPr>
          <a:xfrm rot="-5400000">
            <a:off x="650382" y="2460913"/>
            <a:ext cx="1573200" cy="1290000"/>
          </a:xfrm>
          <a:prstGeom prst="chevron">
            <a:avLst>
              <a:gd fmla="val 44584" name="adj"/>
            </a:avLst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rot="-5400000">
            <a:off x="1043982" y="3265875"/>
            <a:ext cx="797100" cy="1301100"/>
          </a:xfrm>
          <a:prstGeom prst="chevron">
            <a:avLst>
              <a:gd fmla="val 74133" name="adj"/>
            </a:avLst>
          </a:prstGeom>
          <a:solidFill>
            <a:srgbClr val="5BDB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0D1534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8" name="Google Shape;38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" name="Google Shape;39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4"/>
          <p:cNvSpPr txBox="1"/>
          <p:nvPr/>
        </p:nvSpPr>
        <p:spPr>
          <a:xfrm>
            <a:off x="501225" y="1267500"/>
            <a:ext cx="22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Qui </a:t>
            </a:r>
            <a:endParaRPr sz="18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sommes-nous?</a:t>
            </a:r>
            <a:endParaRPr sz="18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1" name="Google Shape;41;p4"/>
          <p:cNvSpPr txBox="1"/>
          <p:nvPr/>
        </p:nvSpPr>
        <p:spPr>
          <a:xfrm>
            <a:off x="3070150" y="837325"/>
            <a:ext cx="5329500" cy="3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grpSp>
        <p:nvGrpSpPr>
          <p:cNvPr id="42" name="Google Shape;42;p4"/>
          <p:cNvGrpSpPr/>
          <p:nvPr/>
        </p:nvGrpSpPr>
        <p:grpSpPr>
          <a:xfrm>
            <a:off x="423900" y="355372"/>
            <a:ext cx="1522107" cy="595966"/>
            <a:chOff x="7236930" y="18101793"/>
            <a:chExt cx="3282526" cy="1285240"/>
          </a:xfrm>
        </p:grpSpPr>
        <p:sp>
          <p:nvSpPr>
            <p:cNvPr id="43" name="Google Shape;43;p4"/>
            <p:cNvSpPr/>
            <p:nvPr/>
          </p:nvSpPr>
          <p:spPr>
            <a:xfrm>
              <a:off x="7236930" y="18101793"/>
              <a:ext cx="3282315" cy="1285240"/>
            </a:xfrm>
            <a:custGeom>
              <a:rect b="b" l="l" r="r" t="t"/>
              <a:pathLst>
                <a:path extrusionOk="0" h="1285240" w="3282315">
                  <a:moveTo>
                    <a:pt x="814247" y="1125880"/>
                  </a:moveTo>
                  <a:lnTo>
                    <a:pt x="525945" y="508304"/>
                  </a:lnTo>
                  <a:lnTo>
                    <a:pt x="237553" y="1125880"/>
                  </a:lnTo>
                  <a:lnTo>
                    <a:pt x="273329" y="1157414"/>
                  </a:lnTo>
                  <a:lnTo>
                    <a:pt x="311188" y="1186141"/>
                  </a:lnTo>
                  <a:lnTo>
                    <a:pt x="350964" y="1211986"/>
                  </a:lnTo>
                  <a:lnTo>
                    <a:pt x="392493" y="1234846"/>
                  </a:lnTo>
                  <a:lnTo>
                    <a:pt x="435622" y="1254633"/>
                  </a:lnTo>
                  <a:lnTo>
                    <a:pt x="480148" y="1271244"/>
                  </a:lnTo>
                  <a:lnTo>
                    <a:pt x="525945" y="1284617"/>
                  </a:lnTo>
                  <a:lnTo>
                    <a:pt x="571715" y="1271257"/>
                  </a:lnTo>
                  <a:lnTo>
                    <a:pt x="616242" y="1254633"/>
                  </a:lnTo>
                  <a:lnTo>
                    <a:pt x="659345" y="1234846"/>
                  </a:lnTo>
                  <a:lnTo>
                    <a:pt x="700874" y="1211999"/>
                  </a:lnTo>
                  <a:lnTo>
                    <a:pt x="740638" y="1186154"/>
                  </a:lnTo>
                  <a:lnTo>
                    <a:pt x="778484" y="1157414"/>
                  </a:lnTo>
                  <a:lnTo>
                    <a:pt x="814247" y="1125880"/>
                  </a:lnTo>
                  <a:close/>
                </a:path>
                <a:path extrusionOk="0" h="1285240" w="3282315">
                  <a:moveTo>
                    <a:pt x="1052220" y="233591"/>
                  </a:moveTo>
                  <a:lnTo>
                    <a:pt x="525932" y="0"/>
                  </a:lnTo>
                  <a:lnTo>
                    <a:pt x="0" y="233591"/>
                  </a:lnTo>
                  <a:lnTo>
                    <a:pt x="0" y="583920"/>
                  </a:lnTo>
                  <a:lnTo>
                    <a:pt x="2209" y="636612"/>
                  </a:lnTo>
                  <a:lnTo>
                    <a:pt x="8089" y="688797"/>
                  </a:lnTo>
                  <a:lnTo>
                    <a:pt x="17589" y="740270"/>
                  </a:lnTo>
                  <a:lnTo>
                    <a:pt x="30632" y="790879"/>
                  </a:lnTo>
                  <a:lnTo>
                    <a:pt x="47180" y="840422"/>
                  </a:lnTo>
                  <a:lnTo>
                    <a:pt x="67157" y="888707"/>
                  </a:lnTo>
                  <a:lnTo>
                    <a:pt x="90500" y="935570"/>
                  </a:lnTo>
                  <a:lnTo>
                    <a:pt x="117157" y="980821"/>
                  </a:lnTo>
                  <a:lnTo>
                    <a:pt x="147053" y="1024280"/>
                  </a:lnTo>
                  <a:lnTo>
                    <a:pt x="525348" y="234518"/>
                  </a:lnTo>
                  <a:lnTo>
                    <a:pt x="526529" y="234518"/>
                  </a:lnTo>
                  <a:lnTo>
                    <a:pt x="904811" y="1024280"/>
                  </a:lnTo>
                  <a:lnTo>
                    <a:pt x="934758" y="980833"/>
                  </a:lnTo>
                  <a:lnTo>
                    <a:pt x="961453" y="935596"/>
                  </a:lnTo>
                  <a:lnTo>
                    <a:pt x="984846" y="888733"/>
                  </a:lnTo>
                  <a:lnTo>
                    <a:pt x="1004862" y="840447"/>
                  </a:lnTo>
                  <a:lnTo>
                    <a:pt x="1021435" y="790905"/>
                  </a:lnTo>
                  <a:lnTo>
                    <a:pt x="1034529" y="740308"/>
                  </a:lnTo>
                  <a:lnTo>
                    <a:pt x="1044067" y="688809"/>
                  </a:lnTo>
                  <a:lnTo>
                    <a:pt x="1049972" y="636625"/>
                  </a:lnTo>
                  <a:lnTo>
                    <a:pt x="1052220" y="583920"/>
                  </a:lnTo>
                  <a:lnTo>
                    <a:pt x="1052220" y="233591"/>
                  </a:lnTo>
                  <a:close/>
                </a:path>
                <a:path extrusionOk="0" h="1285240" w="3282315">
                  <a:moveTo>
                    <a:pt x="1611591" y="683323"/>
                  </a:moveTo>
                  <a:lnTo>
                    <a:pt x="1484083" y="415759"/>
                  </a:lnTo>
                  <a:lnTo>
                    <a:pt x="1438998" y="321144"/>
                  </a:lnTo>
                  <a:lnTo>
                    <a:pt x="1438579" y="321144"/>
                  </a:lnTo>
                  <a:lnTo>
                    <a:pt x="1265974" y="683323"/>
                  </a:lnTo>
                  <a:lnTo>
                    <a:pt x="1314462" y="683323"/>
                  </a:lnTo>
                  <a:lnTo>
                    <a:pt x="1438795" y="415759"/>
                  </a:lnTo>
                  <a:lnTo>
                    <a:pt x="1563116" y="683323"/>
                  </a:lnTo>
                  <a:lnTo>
                    <a:pt x="1611591" y="683323"/>
                  </a:lnTo>
                  <a:close/>
                </a:path>
                <a:path extrusionOk="0" h="1285240" w="3282315">
                  <a:moveTo>
                    <a:pt x="1863928" y="683323"/>
                  </a:moveTo>
                  <a:lnTo>
                    <a:pt x="1752815" y="536155"/>
                  </a:lnTo>
                  <a:lnTo>
                    <a:pt x="1749691" y="532015"/>
                  </a:lnTo>
                  <a:lnTo>
                    <a:pt x="1785340" y="521271"/>
                  </a:lnTo>
                  <a:lnTo>
                    <a:pt x="1812226" y="500176"/>
                  </a:lnTo>
                  <a:lnTo>
                    <a:pt x="1812747" y="499770"/>
                  </a:lnTo>
                  <a:lnTo>
                    <a:pt x="1830362" y="470052"/>
                  </a:lnTo>
                  <a:lnTo>
                    <a:pt x="1836572" y="434670"/>
                  </a:lnTo>
                  <a:lnTo>
                    <a:pt x="1833410" y="410070"/>
                  </a:lnTo>
                  <a:lnTo>
                    <a:pt x="1824151" y="387083"/>
                  </a:lnTo>
                  <a:lnTo>
                    <a:pt x="1814537" y="374230"/>
                  </a:lnTo>
                  <a:lnTo>
                    <a:pt x="1809229" y="367118"/>
                  </a:lnTo>
                  <a:lnTo>
                    <a:pt x="1794319" y="355688"/>
                  </a:lnTo>
                  <a:lnTo>
                    <a:pt x="1794319" y="436511"/>
                  </a:lnTo>
                  <a:lnTo>
                    <a:pt x="1785797" y="469811"/>
                  </a:lnTo>
                  <a:lnTo>
                    <a:pt x="1763610" y="489102"/>
                  </a:lnTo>
                  <a:lnTo>
                    <a:pt x="1732775" y="498017"/>
                  </a:lnTo>
                  <a:lnTo>
                    <a:pt x="1698332" y="500176"/>
                  </a:lnTo>
                  <a:lnTo>
                    <a:pt x="1683918" y="500176"/>
                  </a:lnTo>
                  <a:lnTo>
                    <a:pt x="1683918" y="374230"/>
                  </a:lnTo>
                  <a:lnTo>
                    <a:pt x="1695932" y="374230"/>
                  </a:lnTo>
                  <a:lnTo>
                    <a:pt x="1730133" y="376301"/>
                  </a:lnTo>
                  <a:lnTo>
                    <a:pt x="1761858" y="384949"/>
                  </a:lnTo>
                  <a:lnTo>
                    <a:pt x="1785226" y="403809"/>
                  </a:lnTo>
                  <a:lnTo>
                    <a:pt x="1794319" y="436511"/>
                  </a:lnTo>
                  <a:lnTo>
                    <a:pt x="1794319" y="355688"/>
                  </a:lnTo>
                  <a:lnTo>
                    <a:pt x="1742554" y="337667"/>
                  </a:lnTo>
                  <a:lnTo>
                    <a:pt x="1693519" y="335470"/>
                  </a:lnTo>
                  <a:lnTo>
                    <a:pt x="1638808" y="335470"/>
                  </a:lnTo>
                  <a:lnTo>
                    <a:pt x="1638808" y="683323"/>
                  </a:lnTo>
                  <a:lnTo>
                    <a:pt x="1683918" y="683323"/>
                  </a:lnTo>
                  <a:lnTo>
                    <a:pt x="1683918" y="536155"/>
                  </a:lnTo>
                  <a:lnTo>
                    <a:pt x="1702650" y="536155"/>
                  </a:lnTo>
                  <a:lnTo>
                    <a:pt x="1809191" y="683323"/>
                  </a:lnTo>
                  <a:lnTo>
                    <a:pt x="1863928" y="683323"/>
                  </a:lnTo>
                  <a:close/>
                </a:path>
                <a:path extrusionOk="0" h="1285240" w="3282315">
                  <a:moveTo>
                    <a:pt x="2186952" y="474751"/>
                  </a:moveTo>
                  <a:lnTo>
                    <a:pt x="2062022" y="474751"/>
                  </a:lnTo>
                  <a:lnTo>
                    <a:pt x="2062022" y="514426"/>
                  </a:lnTo>
                  <a:lnTo>
                    <a:pt x="2186952" y="514426"/>
                  </a:lnTo>
                  <a:lnTo>
                    <a:pt x="2186952" y="474751"/>
                  </a:lnTo>
                  <a:close/>
                </a:path>
                <a:path extrusionOk="0" h="1285240" w="3282315">
                  <a:moveTo>
                    <a:pt x="2236432" y="643661"/>
                  </a:moveTo>
                  <a:lnTo>
                    <a:pt x="2062022" y="643661"/>
                  </a:lnTo>
                  <a:lnTo>
                    <a:pt x="2062022" y="683348"/>
                  </a:lnTo>
                  <a:lnTo>
                    <a:pt x="2236432" y="683348"/>
                  </a:lnTo>
                  <a:lnTo>
                    <a:pt x="2236432" y="643661"/>
                  </a:lnTo>
                  <a:close/>
                </a:path>
                <a:path extrusionOk="0" h="1285240" w="3282315">
                  <a:moveTo>
                    <a:pt x="2236432" y="335470"/>
                  </a:moveTo>
                  <a:lnTo>
                    <a:pt x="1856232" y="335470"/>
                  </a:lnTo>
                  <a:lnTo>
                    <a:pt x="1856232" y="375145"/>
                  </a:lnTo>
                  <a:lnTo>
                    <a:pt x="1942147" y="375145"/>
                  </a:lnTo>
                  <a:lnTo>
                    <a:pt x="1942147" y="683348"/>
                  </a:lnTo>
                  <a:lnTo>
                    <a:pt x="1987270" y="683348"/>
                  </a:lnTo>
                  <a:lnTo>
                    <a:pt x="1987270" y="375145"/>
                  </a:lnTo>
                  <a:lnTo>
                    <a:pt x="2236432" y="375145"/>
                  </a:lnTo>
                  <a:lnTo>
                    <a:pt x="2236432" y="335470"/>
                  </a:lnTo>
                  <a:close/>
                </a:path>
                <a:path extrusionOk="0" h="1285240" w="3282315">
                  <a:moveTo>
                    <a:pt x="2466822" y="335470"/>
                  </a:moveTo>
                  <a:lnTo>
                    <a:pt x="2291613" y="335470"/>
                  </a:lnTo>
                  <a:lnTo>
                    <a:pt x="2291613" y="683323"/>
                  </a:lnTo>
                  <a:lnTo>
                    <a:pt x="2336736" y="683323"/>
                  </a:lnTo>
                  <a:lnTo>
                    <a:pt x="2336736" y="512635"/>
                  </a:lnTo>
                  <a:lnTo>
                    <a:pt x="2462504" y="512635"/>
                  </a:lnTo>
                  <a:lnTo>
                    <a:pt x="2462504" y="472960"/>
                  </a:lnTo>
                  <a:lnTo>
                    <a:pt x="2336736" y="472960"/>
                  </a:lnTo>
                  <a:lnTo>
                    <a:pt x="2336736" y="375145"/>
                  </a:lnTo>
                  <a:lnTo>
                    <a:pt x="2466822" y="375145"/>
                  </a:lnTo>
                  <a:lnTo>
                    <a:pt x="2466822" y="335470"/>
                  </a:lnTo>
                  <a:close/>
                </a:path>
                <a:path extrusionOk="0" h="1285240" w="3282315">
                  <a:moveTo>
                    <a:pt x="2779611" y="683323"/>
                  </a:moveTo>
                  <a:lnTo>
                    <a:pt x="2652103" y="415759"/>
                  </a:lnTo>
                  <a:lnTo>
                    <a:pt x="2607030" y="321144"/>
                  </a:lnTo>
                  <a:lnTo>
                    <a:pt x="2606598" y="321144"/>
                  </a:lnTo>
                  <a:lnTo>
                    <a:pt x="2434018" y="683323"/>
                  </a:lnTo>
                  <a:lnTo>
                    <a:pt x="2482469" y="683323"/>
                  </a:lnTo>
                  <a:lnTo>
                    <a:pt x="2606814" y="415759"/>
                  </a:lnTo>
                  <a:lnTo>
                    <a:pt x="2731147" y="683323"/>
                  </a:lnTo>
                  <a:lnTo>
                    <a:pt x="2779611" y="683323"/>
                  </a:lnTo>
                  <a:close/>
                </a:path>
                <a:path extrusionOk="0" h="1285240" w="3282315">
                  <a:moveTo>
                    <a:pt x="3045066" y="351624"/>
                  </a:moveTo>
                  <a:lnTo>
                    <a:pt x="3023730" y="341134"/>
                  </a:lnTo>
                  <a:lnTo>
                    <a:pt x="3001099" y="333806"/>
                  </a:lnTo>
                  <a:lnTo>
                    <a:pt x="2977642" y="329501"/>
                  </a:lnTo>
                  <a:lnTo>
                    <a:pt x="2953867" y="328091"/>
                  </a:lnTo>
                  <a:lnTo>
                    <a:pt x="2902610" y="334518"/>
                  </a:lnTo>
                  <a:lnTo>
                    <a:pt x="2856611" y="352717"/>
                  </a:lnTo>
                  <a:lnTo>
                    <a:pt x="2817672" y="381088"/>
                  </a:lnTo>
                  <a:lnTo>
                    <a:pt x="2787612" y="418033"/>
                  </a:lnTo>
                  <a:lnTo>
                    <a:pt x="2768244" y="461962"/>
                  </a:lnTo>
                  <a:lnTo>
                    <a:pt x="2761386" y="511251"/>
                  </a:lnTo>
                  <a:lnTo>
                    <a:pt x="2768193" y="559473"/>
                  </a:lnTo>
                  <a:lnTo>
                    <a:pt x="2787358" y="602488"/>
                  </a:lnTo>
                  <a:lnTo>
                    <a:pt x="2817012" y="638708"/>
                  </a:lnTo>
                  <a:lnTo>
                    <a:pt x="2855252" y="666546"/>
                  </a:lnTo>
                  <a:lnTo>
                    <a:pt x="2900222" y="684415"/>
                  </a:lnTo>
                  <a:lnTo>
                    <a:pt x="2950032" y="690714"/>
                  </a:lnTo>
                  <a:lnTo>
                    <a:pt x="2974327" y="689102"/>
                  </a:lnTo>
                  <a:lnTo>
                    <a:pt x="2998990" y="684377"/>
                  </a:lnTo>
                  <a:lnTo>
                    <a:pt x="3022930" y="676706"/>
                  </a:lnTo>
                  <a:lnTo>
                    <a:pt x="3045066" y="666254"/>
                  </a:lnTo>
                  <a:lnTo>
                    <a:pt x="3045066" y="651040"/>
                  </a:lnTo>
                  <a:lnTo>
                    <a:pt x="3045066" y="615048"/>
                  </a:lnTo>
                  <a:lnTo>
                    <a:pt x="3023641" y="630402"/>
                  </a:lnTo>
                  <a:lnTo>
                    <a:pt x="3000070" y="641705"/>
                  </a:lnTo>
                  <a:lnTo>
                    <a:pt x="2974860" y="648665"/>
                  </a:lnTo>
                  <a:lnTo>
                    <a:pt x="2948571" y="651040"/>
                  </a:lnTo>
                  <a:lnTo>
                    <a:pt x="2902839" y="643674"/>
                  </a:lnTo>
                  <a:lnTo>
                    <a:pt x="2863735" y="623277"/>
                  </a:lnTo>
                  <a:lnTo>
                    <a:pt x="2833293" y="592442"/>
                  </a:lnTo>
                  <a:lnTo>
                    <a:pt x="2813532" y="553783"/>
                  </a:lnTo>
                  <a:lnTo>
                    <a:pt x="2806496" y="509866"/>
                  </a:lnTo>
                  <a:lnTo>
                    <a:pt x="2813583" y="465505"/>
                  </a:lnTo>
                  <a:lnTo>
                    <a:pt x="2833484" y="426567"/>
                  </a:lnTo>
                  <a:lnTo>
                    <a:pt x="2864142" y="395592"/>
                  </a:lnTo>
                  <a:lnTo>
                    <a:pt x="2903524" y="375145"/>
                  </a:lnTo>
                  <a:lnTo>
                    <a:pt x="2949549" y="367766"/>
                  </a:lnTo>
                  <a:lnTo>
                    <a:pt x="2975203" y="369989"/>
                  </a:lnTo>
                  <a:lnTo>
                    <a:pt x="3000375" y="376529"/>
                  </a:lnTo>
                  <a:lnTo>
                    <a:pt x="3023997" y="387235"/>
                  </a:lnTo>
                  <a:lnTo>
                    <a:pt x="3045066" y="401904"/>
                  </a:lnTo>
                  <a:lnTo>
                    <a:pt x="3045066" y="367766"/>
                  </a:lnTo>
                  <a:lnTo>
                    <a:pt x="3045066" y="351624"/>
                  </a:lnTo>
                  <a:close/>
                </a:path>
                <a:path extrusionOk="0" h="1285240" w="3282315">
                  <a:moveTo>
                    <a:pt x="3282162" y="335470"/>
                  </a:moveTo>
                  <a:lnTo>
                    <a:pt x="3065195" y="335470"/>
                  </a:lnTo>
                  <a:lnTo>
                    <a:pt x="3065195" y="375145"/>
                  </a:lnTo>
                  <a:lnTo>
                    <a:pt x="3151124" y="375145"/>
                  </a:lnTo>
                  <a:lnTo>
                    <a:pt x="3151124" y="683323"/>
                  </a:lnTo>
                  <a:lnTo>
                    <a:pt x="3196247" y="683323"/>
                  </a:lnTo>
                  <a:lnTo>
                    <a:pt x="3196247" y="375145"/>
                  </a:lnTo>
                  <a:lnTo>
                    <a:pt x="3282162" y="375145"/>
                  </a:lnTo>
                  <a:lnTo>
                    <a:pt x="3282162" y="3354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4" name="Google Shape;44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506952" y="18894106"/>
              <a:ext cx="2012504" cy="1713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3103375" y="1110850"/>
            <a:ext cx="5482500" cy="3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" name="Google Shape;4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400" y="159125"/>
            <a:ext cx="1390275" cy="4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-20400" y="-16587"/>
            <a:ext cx="9184800" cy="947400"/>
          </a:xfrm>
          <a:prstGeom prst="rect">
            <a:avLst/>
          </a:prstGeom>
          <a:solidFill>
            <a:srgbClr val="0929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7449575" y="159122"/>
            <a:ext cx="1522107" cy="595966"/>
            <a:chOff x="7236930" y="18101793"/>
            <a:chExt cx="3282526" cy="1285240"/>
          </a:xfrm>
        </p:grpSpPr>
        <p:sp>
          <p:nvSpPr>
            <p:cNvPr id="51" name="Google Shape;51;p5"/>
            <p:cNvSpPr/>
            <p:nvPr/>
          </p:nvSpPr>
          <p:spPr>
            <a:xfrm>
              <a:off x="7236930" y="18101793"/>
              <a:ext cx="3282315" cy="1285240"/>
            </a:xfrm>
            <a:custGeom>
              <a:rect b="b" l="l" r="r" t="t"/>
              <a:pathLst>
                <a:path extrusionOk="0" h="1285240" w="3282315">
                  <a:moveTo>
                    <a:pt x="814247" y="1125880"/>
                  </a:moveTo>
                  <a:lnTo>
                    <a:pt x="525945" y="508304"/>
                  </a:lnTo>
                  <a:lnTo>
                    <a:pt x="237553" y="1125880"/>
                  </a:lnTo>
                  <a:lnTo>
                    <a:pt x="273329" y="1157414"/>
                  </a:lnTo>
                  <a:lnTo>
                    <a:pt x="311188" y="1186141"/>
                  </a:lnTo>
                  <a:lnTo>
                    <a:pt x="350964" y="1211986"/>
                  </a:lnTo>
                  <a:lnTo>
                    <a:pt x="392493" y="1234846"/>
                  </a:lnTo>
                  <a:lnTo>
                    <a:pt x="435622" y="1254633"/>
                  </a:lnTo>
                  <a:lnTo>
                    <a:pt x="480148" y="1271244"/>
                  </a:lnTo>
                  <a:lnTo>
                    <a:pt x="525945" y="1284617"/>
                  </a:lnTo>
                  <a:lnTo>
                    <a:pt x="571715" y="1271257"/>
                  </a:lnTo>
                  <a:lnTo>
                    <a:pt x="616242" y="1254633"/>
                  </a:lnTo>
                  <a:lnTo>
                    <a:pt x="659345" y="1234846"/>
                  </a:lnTo>
                  <a:lnTo>
                    <a:pt x="700874" y="1211999"/>
                  </a:lnTo>
                  <a:lnTo>
                    <a:pt x="740638" y="1186154"/>
                  </a:lnTo>
                  <a:lnTo>
                    <a:pt x="778484" y="1157414"/>
                  </a:lnTo>
                  <a:lnTo>
                    <a:pt x="814247" y="1125880"/>
                  </a:lnTo>
                  <a:close/>
                </a:path>
                <a:path extrusionOk="0" h="1285240" w="3282315">
                  <a:moveTo>
                    <a:pt x="1052220" y="233591"/>
                  </a:moveTo>
                  <a:lnTo>
                    <a:pt x="525932" y="0"/>
                  </a:lnTo>
                  <a:lnTo>
                    <a:pt x="0" y="233591"/>
                  </a:lnTo>
                  <a:lnTo>
                    <a:pt x="0" y="583920"/>
                  </a:lnTo>
                  <a:lnTo>
                    <a:pt x="2209" y="636612"/>
                  </a:lnTo>
                  <a:lnTo>
                    <a:pt x="8089" y="688797"/>
                  </a:lnTo>
                  <a:lnTo>
                    <a:pt x="17589" y="740270"/>
                  </a:lnTo>
                  <a:lnTo>
                    <a:pt x="30632" y="790879"/>
                  </a:lnTo>
                  <a:lnTo>
                    <a:pt x="47180" y="840422"/>
                  </a:lnTo>
                  <a:lnTo>
                    <a:pt x="67157" y="888707"/>
                  </a:lnTo>
                  <a:lnTo>
                    <a:pt x="90500" y="935570"/>
                  </a:lnTo>
                  <a:lnTo>
                    <a:pt x="117157" y="980821"/>
                  </a:lnTo>
                  <a:lnTo>
                    <a:pt x="147053" y="1024280"/>
                  </a:lnTo>
                  <a:lnTo>
                    <a:pt x="525348" y="234518"/>
                  </a:lnTo>
                  <a:lnTo>
                    <a:pt x="526529" y="234518"/>
                  </a:lnTo>
                  <a:lnTo>
                    <a:pt x="904811" y="1024280"/>
                  </a:lnTo>
                  <a:lnTo>
                    <a:pt x="934758" y="980833"/>
                  </a:lnTo>
                  <a:lnTo>
                    <a:pt x="961453" y="935596"/>
                  </a:lnTo>
                  <a:lnTo>
                    <a:pt x="984846" y="888733"/>
                  </a:lnTo>
                  <a:lnTo>
                    <a:pt x="1004862" y="840447"/>
                  </a:lnTo>
                  <a:lnTo>
                    <a:pt x="1021435" y="790905"/>
                  </a:lnTo>
                  <a:lnTo>
                    <a:pt x="1034529" y="740308"/>
                  </a:lnTo>
                  <a:lnTo>
                    <a:pt x="1044067" y="688809"/>
                  </a:lnTo>
                  <a:lnTo>
                    <a:pt x="1049972" y="636625"/>
                  </a:lnTo>
                  <a:lnTo>
                    <a:pt x="1052220" y="583920"/>
                  </a:lnTo>
                  <a:lnTo>
                    <a:pt x="1052220" y="233591"/>
                  </a:lnTo>
                  <a:close/>
                </a:path>
                <a:path extrusionOk="0" h="1285240" w="3282315">
                  <a:moveTo>
                    <a:pt x="1611591" y="683323"/>
                  </a:moveTo>
                  <a:lnTo>
                    <a:pt x="1484083" y="415759"/>
                  </a:lnTo>
                  <a:lnTo>
                    <a:pt x="1438998" y="321144"/>
                  </a:lnTo>
                  <a:lnTo>
                    <a:pt x="1438579" y="321144"/>
                  </a:lnTo>
                  <a:lnTo>
                    <a:pt x="1265974" y="683323"/>
                  </a:lnTo>
                  <a:lnTo>
                    <a:pt x="1314462" y="683323"/>
                  </a:lnTo>
                  <a:lnTo>
                    <a:pt x="1438795" y="415759"/>
                  </a:lnTo>
                  <a:lnTo>
                    <a:pt x="1563116" y="683323"/>
                  </a:lnTo>
                  <a:lnTo>
                    <a:pt x="1611591" y="683323"/>
                  </a:lnTo>
                  <a:close/>
                </a:path>
                <a:path extrusionOk="0" h="1285240" w="3282315">
                  <a:moveTo>
                    <a:pt x="1863928" y="683323"/>
                  </a:moveTo>
                  <a:lnTo>
                    <a:pt x="1752815" y="536155"/>
                  </a:lnTo>
                  <a:lnTo>
                    <a:pt x="1749691" y="532015"/>
                  </a:lnTo>
                  <a:lnTo>
                    <a:pt x="1785340" y="521271"/>
                  </a:lnTo>
                  <a:lnTo>
                    <a:pt x="1812226" y="500176"/>
                  </a:lnTo>
                  <a:lnTo>
                    <a:pt x="1812747" y="499770"/>
                  </a:lnTo>
                  <a:lnTo>
                    <a:pt x="1830362" y="470052"/>
                  </a:lnTo>
                  <a:lnTo>
                    <a:pt x="1836572" y="434670"/>
                  </a:lnTo>
                  <a:lnTo>
                    <a:pt x="1833410" y="410070"/>
                  </a:lnTo>
                  <a:lnTo>
                    <a:pt x="1824151" y="387083"/>
                  </a:lnTo>
                  <a:lnTo>
                    <a:pt x="1814537" y="374230"/>
                  </a:lnTo>
                  <a:lnTo>
                    <a:pt x="1809229" y="367118"/>
                  </a:lnTo>
                  <a:lnTo>
                    <a:pt x="1794319" y="355688"/>
                  </a:lnTo>
                  <a:lnTo>
                    <a:pt x="1794319" y="436511"/>
                  </a:lnTo>
                  <a:lnTo>
                    <a:pt x="1785797" y="469811"/>
                  </a:lnTo>
                  <a:lnTo>
                    <a:pt x="1763610" y="489102"/>
                  </a:lnTo>
                  <a:lnTo>
                    <a:pt x="1732775" y="498017"/>
                  </a:lnTo>
                  <a:lnTo>
                    <a:pt x="1698332" y="500176"/>
                  </a:lnTo>
                  <a:lnTo>
                    <a:pt x="1683918" y="500176"/>
                  </a:lnTo>
                  <a:lnTo>
                    <a:pt x="1683918" y="374230"/>
                  </a:lnTo>
                  <a:lnTo>
                    <a:pt x="1695932" y="374230"/>
                  </a:lnTo>
                  <a:lnTo>
                    <a:pt x="1730133" y="376301"/>
                  </a:lnTo>
                  <a:lnTo>
                    <a:pt x="1761858" y="384949"/>
                  </a:lnTo>
                  <a:lnTo>
                    <a:pt x="1785226" y="403809"/>
                  </a:lnTo>
                  <a:lnTo>
                    <a:pt x="1794319" y="436511"/>
                  </a:lnTo>
                  <a:lnTo>
                    <a:pt x="1794319" y="355688"/>
                  </a:lnTo>
                  <a:lnTo>
                    <a:pt x="1742554" y="337667"/>
                  </a:lnTo>
                  <a:lnTo>
                    <a:pt x="1693519" y="335470"/>
                  </a:lnTo>
                  <a:lnTo>
                    <a:pt x="1638808" y="335470"/>
                  </a:lnTo>
                  <a:lnTo>
                    <a:pt x="1638808" y="683323"/>
                  </a:lnTo>
                  <a:lnTo>
                    <a:pt x="1683918" y="683323"/>
                  </a:lnTo>
                  <a:lnTo>
                    <a:pt x="1683918" y="536155"/>
                  </a:lnTo>
                  <a:lnTo>
                    <a:pt x="1702650" y="536155"/>
                  </a:lnTo>
                  <a:lnTo>
                    <a:pt x="1809191" y="683323"/>
                  </a:lnTo>
                  <a:lnTo>
                    <a:pt x="1863928" y="683323"/>
                  </a:lnTo>
                  <a:close/>
                </a:path>
                <a:path extrusionOk="0" h="1285240" w="3282315">
                  <a:moveTo>
                    <a:pt x="2186952" y="474751"/>
                  </a:moveTo>
                  <a:lnTo>
                    <a:pt x="2062022" y="474751"/>
                  </a:lnTo>
                  <a:lnTo>
                    <a:pt x="2062022" y="514426"/>
                  </a:lnTo>
                  <a:lnTo>
                    <a:pt x="2186952" y="514426"/>
                  </a:lnTo>
                  <a:lnTo>
                    <a:pt x="2186952" y="474751"/>
                  </a:lnTo>
                  <a:close/>
                </a:path>
                <a:path extrusionOk="0" h="1285240" w="3282315">
                  <a:moveTo>
                    <a:pt x="2236432" y="643661"/>
                  </a:moveTo>
                  <a:lnTo>
                    <a:pt x="2062022" y="643661"/>
                  </a:lnTo>
                  <a:lnTo>
                    <a:pt x="2062022" y="683348"/>
                  </a:lnTo>
                  <a:lnTo>
                    <a:pt x="2236432" y="683348"/>
                  </a:lnTo>
                  <a:lnTo>
                    <a:pt x="2236432" y="643661"/>
                  </a:lnTo>
                  <a:close/>
                </a:path>
                <a:path extrusionOk="0" h="1285240" w="3282315">
                  <a:moveTo>
                    <a:pt x="2236432" y="335470"/>
                  </a:moveTo>
                  <a:lnTo>
                    <a:pt x="1856232" y="335470"/>
                  </a:lnTo>
                  <a:lnTo>
                    <a:pt x="1856232" y="375145"/>
                  </a:lnTo>
                  <a:lnTo>
                    <a:pt x="1942147" y="375145"/>
                  </a:lnTo>
                  <a:lnTo>
                    <a:pt x="1942147" y="683348"/>
                  </a:lnTo>
                  <a:lnTo>
                    <a:pt x="1987270" y="683348"/>
                  </a:lnTo>
                  <a:lnTo>
                    <a:pt x="1987270" y="375145"/>
                  </a:lnTo>
                  <a:lnTo>
                    <a:pt x="2236432" y="375145"/>
                  </a:lnTo>
                  <a:lnTo>
                    <a:pt x="2236432" y="335470"/>
                  </a:lnTo>
                  <a:close/>
                </a:path>
                <a:path extrusionOk="0" h="1285240" w="3282315">
                  <a:moveTo>
                    <a:pt x="2466822" y="335470"/>
                  </a:moveTo>
                  <a:lnTo>
                    <a:pt x="2291613" y="335470"/>
                  </a:lnTo>
                  <a:lnTo>
                    <a:pt x="2291613" y="683323"/>
                  </a:lnTo>
                  <a:lnTo>
                    <a:pt x="2336736" y="683323"/>
                  </a:lnTo>
                  <a:lnTo>
                    <a:pt x="2336736" y="512635"/>
                  </a:lnTo>
                  <a:lnTo>
                    <a:pt x="2462504" y="512635"/>
                  </a:lnTo>
                  <a:lnTo>
                    <a:pt x="2462504" y="472960"/>
                  </a:lnTo>
                  <a:lnTo>
                    <a:pt x="2336736" y="472960"/>
                  </a:lnTo>
                  <a:lnTo>
                    <a:pt x="2336736" y="375145"/>
                  </a:lnTo>
                  <a:lnTo>
                    <a:pt x="2466822" y="375145"/>
                  </a:lnTo>
                  <a:lnTo>
                    <a:pt x="2466822" y="335470"/>
                  </a:lnTo>
                  <a:close/>
                </a:path>
                <a:path extrusionOk="0" h="1285240" w="3282315">
                  <a:moveTo>
                    <a:pt x="2779611" y="683323"/>
                  </a:moveTo>
                  <a:lnTo>
                    <a:pt x="2652103" y="415759"/>
                  </a:lnTo>
                  <a:lnTo>
                    <a:pt x="2607030" y="321144"/>
                  </a:lnTo>
                  <a:lnTo>
                    <a:pt x="2606598" y="321144"/>
                  </a:lnTo>
                  <a:lnTo>
                    <a:pt x="2434018" y="683323"/>
                  </a:lnTo>
                  <a:lnTo>
                    <a:pt x="2482469" y="683323"/>
                  </a:lnTo>
                  <a:lnTo>
                    <a:pt x="2606814" y="415759"/>
                  </a:lnTo>
                  <a:lnTo>
                    <a:pt x="2731147" y="683323"/>
                  </a:lnTo>
                  <a:lnTo>
                    <a:pt x="2779611" y="683323"/>
                  </a:lnTo>
                  <a:close/>
                </a:path>
                <a:path extrusionOk="0" h="1285240" w="3282315">
                  <a:moveTo>
                    <a:pt x="3045066" y="351624"/>
                  </a:moveTo>
                  <a:lnTo>
                    <a:pt x="3023730" y="341134"/>
                  </a:lnTo>
                  <a:lnTo>
                    <a:pt x="3001099" y="333806"/>
                  </a:lnTo>
                  <a:lnTo>
                    <a:pt x="2977642" y="329501"/>
                  </a:lnTo>
                  <a:lnTo>
                    <a:pt x="2953867" y="328091"/>
                  </a:lnTo>
                  <a:lnTo>
                    <a:pt x="2902610" y="334518"/>
                  </a:lnTo>
                  <a:lnTo>
                    <a:pt x="2856611" y="352717"/>
                  </a:lnTo>
                  <a:lnTo>
                    <a:pt x="2817672" y="381088"/>
                  </a:lnTo>
                  <a:lnTo>
                    <a:pt x="2787612" y="418033"/>
                  </a:lnTo>
                  <a:lnTo>
                    <a:pt x="2768244" y="461962"/>
                  </a:lnTo>
                  <a:lnTo>
                    <a:pt x="2761386" y="511251"/>
                  </a:lnTo>
                  <a:lnTo>
                    <a:pt x="2768193" y="559473"/>
                  </a:lnTo>
                  <a:lnTo>
                    <a:pt x="2787358" y="602488"/>
                  </a:lnTo>
                  <a:lnTo>
                    <a:pt x="2817012" y="638708"/>
                  </a:lnTo>
                  <a:lnTo>
                    <a:pt x="2855252" y="666546"/>
                  </a:lnTo>
                  <a:lnTo>
                    <a:pt x="2900222" y="684415"/>
                  </a:lnTo>
                  <a:lnTo>
                    <a:pt x="2950032" y="690714"/>
                  </a:lnTo>
                  <a:lnTo>
                    <a:pt x="2974327" y="689102"/>
                  </a:lnTo>
                  <a:lnTo>
                    <a:pt x="2998990" y="684377"/>
                  </a:lnTo>
                  <a:lnTo>
                    <a:pt x="3022930" y="676706"/>
                  </a:lnTo>
                  <a:lnTo>
                    <a:pt x="3045066" y="666254"/>
                  </a:lnTo>
                  <a:lnTo>
                    <a:pt x="3045066" y="651040"/>
                  </a:lnTo>
                  <a:lnTo>
                    <a:pt x="3045066" y="615048"/>
                  </a:lnTo>
                  <a:lnTo>
                    <a:pt x="3023641" y="630402"/>
                  </a:lnTo>
                  <a:lnTo>
                    <a:pt x="3000070" y="641705"/>
                  </a:lnTo>
                  <a:lnTo>
                    <a:pt x="2974860" y="648665"/>
                  </a:lnTo>
                  <a:lnTo>
                    <a:pt x="2948571" y="651040"/>
                  </a:lnTo>
                  <a:lnTo>
                    <a:pt x="2902839" y="643674"/>
                  </a:lnTo>
                  <a:lnTo>
                    <a:pt x="2863735" y="623277"/>
                  </a:lnTo>
                  <a:lnTo>
                    <a:pt x="2833293" y="592442"/>
                  </a:lnTo>
                  <a:lnTo>
                    <a:pt x="2813532" y="553783"/>
                  </a:lnTo>
                  <a:lnTo>
                    <a:pt x="2806496" y="509866"/>
                  </a:lnTo>
                  <a:lnTo>
                    <a:pt x="2813583" y="465505"/>
                  </a:lnTo>
                  <a:lnTo>
                    <a:pt x="2833484" y="426567"/>
                  </a:lnTo>
                  <a:lnTo>
                    <a:pt x="2864142" y="395592"/>
                  </a:lnTo>
                  <a:lnTo>
                    <a:pt x="2903524" y="375145"/>
                  </a:lnTo>
                  <a:lnTo>
                    <a:pt x="2949549" y="367766"/>
                  </a:lnTo>
                  <a:lnTo>
                    <a:pt x="2975203" y="369989"/>
                  </a:lnTo>
                  <a:lnTo>
                    <a:pt x="3000375" y="376529"/>
                  </a:lnTo>
                  <a:lnTo>
                    <a:pt x="3023997" y="387235"/>
                  </a:lnTo>
                  <a:lnTo>
                    <a:pt x="3045066" y="401904"/>
                  </a:lnTo>
                  <a:lnTo>
                    <a:pt x="3045066" y="367766"/>
                  </a:lnTo>
                  <a:lnTo>
                    <a:pt x="3045066" y="351624"/>
                  </a:lnTo>
                  <a:close/>
                </a:path>
                <a:path extrusionOk="0" h="1285240" w="3282315">
                  <a:moveTo>
                    <a:pt x="3282162" y="335470"/>
                  </a:moveTo>
                  <a:lnTo>
                    <a:pt x="3065195" y="335470"/>
                  </a:lnTo>
                  <a:lnTo>
                    <a:pt x="3065195" y="375145"/>
                  </a:lnTo>
                  <a:lnTo>
                    <a:pt x="3151124" y="375145"/>
                  </a:lnTo>
                  <a:lnTo>
                    <a:pt x="3151124" y="683323"/>
                  </a:lnTo>
                  <a:lnTo>
                    <a:pt x="3196247" y="683323"/>
                  </a:lnTo>
                  <a:lnTo>
                    <a:pt x="3196247" y="375145"/>
                  </a:lnTo>
                  <a:lnTo>
                    <a:pt x="3282162" y="375145"/>
                  </a:lnTo>
                  <a:lnTo>
                    <a:pt x="3282162" y="3354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2" name="Google Shape;52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06952" y="18894106"/>
              <a:ext cx="2012504" cy="1713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5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bg>
      <p:bgPr>
        <a:solidFill>
          <a:srgbClr val="5BDBCE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6" name="Google Shape;56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6"/>
          <p:cNvSpPr txBox="1"/>
          <p:nvPr/>
        </p:nvSpPr>
        <p:spPr>
          <a:xfrm>
            <a:off x="501225" y="1267500"/>
            <a:ext cx="22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Qui </a:t>
            </a:r>
            <a:endParaRPr sz="18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sommes-nous?</a:t>
            </a:r>
            <a:endParaRPr sz="18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3103375" y="1110850"/>
            <a:ext cx="5482500" cy="3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0" name="Google Shape;60;p6"/>
          <p:cNvGrpSpPr/>
          <p:nvPr/>
        </p:nvGrpSpPr>
        <p:grpSpPr>
          <a:xfrm>
            <a:off x="423900" y="355372"/>
            <a:ext cx="1522107" cy="595966"/>
            <a:chOff x="7236930" y="18101793"/>
            <a:chExt cx="3282526" cy="1285240"/>
          </a:xfrm>
        </p:grpSpPr>
        <p:sp>
          <p:nvSpPr>
            <p:cNvPr id="61" name="Google Shape;61;p6"/>
            <p:cNvSpPr/>
            <p:nvPr/>
          </p:nvSpPr>
          <p:spPr>
            <a:xfrm>
              <a:off x="7236930" y="18101793"/>
              <a:ext cx="3282315" cy="1285240"/>
            </a:xfrm>
            <a:custGeom>
              <a:rect b="b" l="l" r="r" t="t"/>
              <a:pathLst>
                <a:path extrusionOk="0" h="1285240" w="3282315">
                  <a:moveTo>
                    <a:pt x="814247" y="1125880"/>
                  </a:moveTo>
                  <a:lnTo>
                    <a:pt x="525945" y="508304"/>
                  </a:lnTo>
                  <a:lnTo>
                    <a:pt x="237553" y="1125880"/>
                  </a:lnTo>
                  <a:lnTo>
                    <a:pt x="273329" y="1157414"/>
                  </a:lnTo>
                  <a:lnTo>
                    <a:pt x="311188" y="1186141"/>
                  </a:lnTo>
                  <a:lnTo>
                    <a:pt x="350964" y="1211986"/>
                  </a:lnTo>
                  <a:lnTo>
                    <a:pt x="392493" y="1234846"/>
                  </a:lnTo>
                  <a:lnTo>
                    <a:pt x="435622" y="1254633"/>
                  </a:lnTo>
                  <a:lnTo>
                    <a:pt x="480148" y="1271244"/>
                  </a:lnTo>
                  <a:lnTo>
                    <a:pt x="525945" y="1284617"/>
                  </a:lnTo>
                  <a:lnTo>
                    <a:pt x="571715" y="1271257"/>
                  </a:lnTo>
                  <a:lnTo>
                    <a:pt x="616242" y="1254633"/>
                  </a:lnTo>
                  <a:lnTo>
                    <a:pt x="659345" y="1234846"/>
                  </a:lnTo>
                  <a:lnTo>
                    <a:pt x="700874" y="1211999"/>
                  </a:lnTo>
                  <a:lnTo>
                    <a:pt x="740638" y="1186154"/>
                  </a:lnTo>
                  <a:lnTo>
                    <a:pt x="778484" y="1157414"/>
                  </a:lnTo>
                  <a:lnTo>
                    <a:pt x="814247" y="1125880"/>
                  </a:lnTo>
                  <a:close/>
                </a:path>
                <a:path extrusionOk="0" h="1285240" w="3282315">
                  <a:moveTo>
                    <a:pt x="1052220" y="233591"/>
                  </a:moveTo>
                  <a:lnTo>
                    <a:pt x="525932" y="0"/>
                  </a:lnTo>
                  <a:lnTo>
                    <a:pt x="0" y="233591"/>
                  </a:lnTo>
                  <a:lnTo>
                    <a:pt x="0" y="583920"/>
                  </a:lnTo>
                  <a:lnTo>
                    <a:pt x="2209" y="636612"/>
                  </a:lnTo>
                  <a:lnTo>
                    <a:pt x="8089" y="688797"/>
                  </a:lnTo>
                  <a:lnTo>
                    <a:pt x="17589" y="740270"/>
                  </a:lnTo>
                  <a:lnTo>
                    <a:pt x="30632" y="790879"/>
                  </a:lnTo>
                  <a:lnTo>
                    <a:pt x="47180" y="840422"/>
                  </a:lnTo>
                  <a:lnTo>
                    <a:pt x="67157" y="888707"/>
                  </a:lnTo>
                  <a:lnTo>
                    <a:pt x="90500" y="935570"/>
                  </a:lnTo>
                  <a:lnTo>
                    <a:pt x="117157" y="980821"/>
                  </a:lnTo>
                  <a:lnTo>
                    <a:pt x="147053" y="1024280"/>
                  </a:lnTo>
                  <a:lnTo>
                    <a:pt x="525348" y="234518"/>
                  </a:lnTo>
                  <a:lnTo>
                    <a:pt x="526529" y="234518"/>
                  </a:lnTo>
                  <a:lnTo>
                    <a:pt x="904811" y="1024280"/>
                  </a:lnTo>
                  <a:lnTo>
                    <a:pt x="934758" y="980833"/>
                  </a:lnTo>
                  <a:lnTo>
                    <a:pt x="961453" y="935596"/>
                  </a:lnTo>
                  <a:lnTo>
                    <a:pt x="984846" y="888733"/>
                  </a:lnTo>
                  <a:lnTo>
                    <a:pt x="1004862" y="840447"/>
                  </a:lnTo>
                  <a:lnTo>
                    <a:pt x="1021435" y="790905"/>
                  </a:lnTo>
                  <a:lnTo>
                    <a:pt x="1034529" y="740308"/>
                  </a:lnTo>
                  <a:lnTo>
                    <a:pt x="1044067" y="688809"/>
                  </a:lnTo>
                  <a:lnTo>
                    <a:pt x="1049972" y="636625"/>
                  </a:lnTo>
                  <a:lnTo>
                    <a:pt x="1052220" y="583920"/>
                  </a:lnTo>
                  <a:lnTo>
                    <a:pt x="1052220" y="233591"/>
                  </a:lnTo>
                  <a:close/>
                </a:path>
                <a:path extrusionOk="0" h="1285240" w="3282315">
                  <a:moveTo>
                    <a:pt x="1611591" y="683323"/>
                  </a:moveTo>
                  <a:lnTo>
                    <a:pt x="1484083" y="415759"/>
                  </a:lnTo>
                  <a:lnTo>
                    <a:pt x="1438998" y="321144"/>
                  </a:lnTo>
                  <a:lnTo>
                    <a:pt x="1438579" y="321144"/>
                  </a:lnTo>
                  <a:lnTo>
                    <a:pt x="1265974" y="683323"/>
                  </a:lnTo>
                  <a:lnTo>
                    <a:pt x="1314462" y="683323"/>
                  </a:lnTo>
                  <a:lnTo>
                    <a:pt x="1438795" y="415759"/>
                  </a:lnTo>
                  <a:lnTo>
                    <a:pt x="1563116" y="683323"/>
                  </a:lnTo>
                  <a:lnTo>
                    <a:pt x="1611591" y="683323"/>
                  </a:lnTo>
                  <a:close/>
                </a:path>
                <a:path extrusionOk="0" h="1285240" w="3282315">
                  <a:moveTo>
                    <a:pt x="1863928" y="683323"/>
                  </a:moveTo>
                  <a:lnTo>
                    <a:pt x="1752815" y="536155"/>
                  </a:lnTo>
                  <a:lnTo>
                    <a:pt x="1749691" y="532015"/>
                  </a:lnTo>
                  <a:lnTo>
                    <a:pt x="1785340" y="521271"/>
                  </a:lnTo>
                  <a:lnTo>
                    <a:pt x="1812226" y="500176"/>
                  </a:lnTo>
                  <a:lnTo>
                    <a:pt x="1812747" y="499770"/>
                  </a:lnTo>
                  <a:lnTo>
                    <a:pt x="1830362" y="470052"/>
                  </a:lnTo>
                  <a:lnTo>
                    <a:pt x="1836572" y="434670"/>
                  </a:lnTo>
                  <a:lnTo>
                    <a:pt x="1833410" y="410070"/>
                  </a:lnTo>
                  <a:lnTo>
                    <a:pt x="1824151" y="387083"/>
                  </a:lnTo>
                  <a:lnTo>
                    <a:pt x="1814537" y="374230"/>
                  </a:lnTo>
                  <a:lnTo>
                    <a:pt x="1809229" y="367118"/>
                  </a:lnTo>
                  <a:lnTo>
                    <a:pt x="1794319" y="355688"/>
                  </a:lnTo>
                  <a:lnTo>
                    <a:pt x="1794319" y="436511"/>
                  </a:lnTo>
                  <a:lnTo>
                    <a:pt x="1785797" y="469811"/>
                  </a:lnTo>
                  <a:lnTo>
                    <a:pt x="1763610" y="489102"/>
                  </a:lnTo>
                  <a:lnTo>
                    <a:pt x="1732775" y="498017"/>
                  </a:lnTo>
                  <a:lnTo>
                    <a:pt x="1698332" y="500176"/>
                  </a:lnTo>
                  <a:lnTo>
                    <a:pt x="1683918" y="500176"/>
                  </a:lnTo>
                  <a:lnTo>
                    <a:pt x="1683918" y="374230"/>
                  </a:lnTo>
                  <a:lnTo>
                    <a:pt x="1695932" y="374230"/>
                  </a:lnTo>
                  <a:lnTo>
                    <a:pt x="1730133" y="376301"/>
                  </a:lnTo>
                  <a:lnTo>
                    <a:pt x="1761858" y="384949"/>
                  </a:lnTo>
                  <a:lnTo>
                    <a:pt x="1785226" y="403809"/>
                  </a:lnTo>
                  <a:lnTo>
                    <a:pt x="1794319" y="436511"/>
                  </a:lnTo>
                  <a:lnTo>
                    <a:pt x="1794319" y="355688"/>
                  </a:lnTo>
                  <a:lnTo>
                    <a:pt x="1742554" y="337667"/>
                  </a:lnTo>
                  <a:lnTo>
                    <a:pt x="1693519" y="335470"/>
                  </a:lnTo>
                  <a:lnTo>
                    <a:pt x="1638808" y="335470"/>
                  </a:lnTo>
                  <a:lnTo>
                    <a:pt x="1638808" y="683323"/>
                  </a:lnTo>
                  <a:lnTo>
                    <a:pt x="1683918" y="683323"/>
                  </a:lnTo>
                  <a:lnTo>
                    <a:pt x="1683918" y="536155"/>
                  </a:lnTo>
                  <a:lnTo>
                    <a:pt x="1702650" y="536155"/>
                  </a:lnTo>
                  <a:lnTo>
                    <a:pt x="1809191" y="683323"/>
                  </a:lnTo>
                  <a:lnTo>
                    <a:pt x="1863928" y="683323"/>
                  </a:lnTo>
                  <a:close/>
                </a:path>
                <a:path extrusionOk="0" h="1285240" w="3282315">
                  <a:moveTo>
                    <a:pt x="2186952" y="474751"/>
                  </a:moveTo>
                  <a:lnTo>
                    <a:pt x="2062022" y="474751"/>
                  </a:lnTo>
                  <a:lnTo>
                    <a:pt x="2062022" y="514426"/>
                  </a:lnTo>
                  <a:lnTo>
                    <a:pt x="2186952" y="514426"/>
                  </a:lnTo>
                  <a:lnTo>
                    <a:pt x="2186952" y="474751"/>
                  </a:lnTo>
                  <a:close/>
                </a:path>
                <a:path extrusionOk="0" h="1285240" w="3282315">
                  <a:moveTo>
                    <a:pt x="2236432" y="643661"/>
                  </a:moveTo>
                  <a:lnTo>
                    <a:pt x="2062022" y="643661"/>
                  </a:lnTo>
                  <a:lnTo>
                    <a:pt x="2062022" y="683348"/>
                  </a:lnTo>
                  <a:lnTo>
                    <a:pt x="2236432" y="683348"/>
                  </a:lnTo>
                  <a:lnTo>
                    <a:pt x="2236432" y="643661"/>
                  </a:lnTo>
                  <a:close/>
                </a:path>
                <a:path extrusionOk="0" h="1285240" w="3282315">
                  <a:moveTo>
                    <a:pt x="2236432" y="335470"/>
                  </a:moveTo>
                  <a:lnTo>
                    <a:pt x="1856232" y="335470"/>
                  </a:lnTo>
                  <a:lnTo>
                    <a:pt x="1856232" y="375145"/>
                  </a:lnTo>
                  <a:lnTo>
                    <a:pt x="1942147" y="375145"/>
                  </a:lnTo>
                  <a:lnTo>
                    <a:pt x="1942147" y="683348"/>
                  </a:lnTo>
                  <a:lnTo>
                    <a:pt x="1987270" y="683348"/>
                  </a:lnTo>
                  <a:lnTo>
                    <a:pt x="1987270" y="375145"/>
                  </a:lnTo>
                  <a:lnTo>
                    <a:pt x="2236432" y="375145"/>
                  </a:lnTo>
                  <a:lnTo>
                    <a:pt x="2236432" y="335470"/>
                  </a:lnTo>
                  <a:close/>
                </a:path>
                <a:path extrusionOk="0" h="1285240" w="3282315">
                  <a:moveTo>
                    <a:pt x="2466822" y="335470"/>
                  </a:moveTo>
                  <a:lnTo>
                    <a:pt x="2291613" y="335470"/>
                  </a:lnTo>
                  <a:lnTo>
                    <a:pt x="2291613" y="683323"/>
                  </a:lnTo>
                  <a:lnTo>
                    <a:pt x="2336736" y="683323"/>
                  </a:lnTo>
                  <a:lnTo>
                    <a:pt x="2336736" y="512635"/>
                  </a:lnTo>
                  <a:lnTo>
                    <a:pt x="2462504" y="512635"/>
                  </a:lnTo>
                  <a:lnTo>
                    <a:pt x="2462504" y="472960"/>
                  </a:lnTo>
                  <a:lnTo>
                    <a:pt x="2336736" y="472960"/>
                  </a:lnTo>
                  <a:lnTo>
                    <a:pt x="2336736" y="375145"/>
                  </a:lnTo>
                  <a:lnTo>
                    <a:pt x="2466822" y="375145"/>
                  </a:lnTo>
                  <a:lnTo>
                    <a:pt x="2466822" y="335470"/>
                  </a:lnTo>
                  <a:close/>
                </a:path>
                <a:path extrusionOk="0" h="1285240" w="3282315">
                  <a:moveTo>
                    <a:pt x="2779611" y="683323"/>
                  </a:moveTo>
                  <a:lnTo>
                    <a:pt x="2652103" y="415759"/>
                  </a:lnTo>
                  <a:lnTo>
                    <a:pt x="2607030" y="321144"/>
                  </a:lnTo>
                  <a:lnTo>
                    <a:pt x="2606598" y="321144"/>
                  </a:lnTo>
                  <a:lnTo>
                    <a:pt x="2434018" y="683323"/>
                  </a:lnTo>
                  <a:lnTo>
                    <a:pt x="2482469" y="683323"/>
                  </a:lnTo>
                  <a:lnTo>
                    <a:pt x="2606814" y="415759"/>
                  </a:lnTo>
                  <a:lnTo>
                    <a:pt x="2731147" y="683323"/>
                  </a:lnTo>
                  <a:lnTo>
                    <a:pt x="2779611" y="683323"/>
                  </a:lnTo>
                  <a:close/>
                </a:path>
                <a:path extrusionOk="0" h="1285240" w="3282315">
                  <a:moveTo>
                    <a:pt x="3045066" y="351624"/>
                  </a:moveTo>
                  <a:lnTo>
                    <a:pt x="3023730" y="341134"/>
                  </a:lnTo>
                  <a:lnTo>
                    <a:pt x="3001099" y="333806"/>
                  </a:lnTo>
                  <a:lnTo>
                    <a:pt x="2977642" y="329501"/>
                  </a:lnTo>
                  <a:lnTo>
                    <a:pt x="2953867" y="328091"/>
                  </a:lnTo>
                  <a:lnTo>
                    <a:pt x="2902610" y="334518"/>
                  </a:lnTo>
                  <a:lnTo>
                    <a:pt x="2856611" y="352717"/>
                  </a:lnTo>
                  <a:lnTo>
                    <a:pt x="2817672" y="381088"/>
                  </a:lnTo>
                  <a:lnTo>
                    <a:pt x="2787612" y="418033"/>
                  </a:lnTo>
                  <a:lnTo>
                    <a:pt x="2768244" y="461962"/>
                  </a:lnTo>
                  <a:lnTo>
                    <a:pt x="2761386" y="511251"/>
                  </a:lnTo>
                  <a:lnTo>
                    <a:pt x="2768193" y="559473"/>
                  </a:lnTo>
                  <a:lnTo>
                    <a:pt x="2787358" y="602488"/>
                  </a:lnTo>
                  <a:lnTo>
                    <a:pt x="2817012" y="638708"/>
                  </a:lnTo>
                  <a:lnTo>
                    <a:pt x="2855252" y="666546"/>
                  </a:lnTo>
                  <a:lnTo>
                    <a:pt x="2900222" y="684415"/>
                  </a:lnTo>
                  <a:lnTo>
                    <a:pt x="2950032" y="690714"/>
                  </a:lnTo>
                  <a:lnTo>
                    <a:pt x="2974327" y="689102"/>
                  </a:lnTo>
                  <a:lnTo>
                    <a:pt x="2998990" y="684377"/>
                  </a:lnTo>
                  <a:lnTo>
                    <a:pt x="3022930" y="676706"/>
                  </a:lnTo>
                  <a:lnTo>
                    <a:pt x="3045066" y="666254"/>
                  </a:lnTo>
                  <a:lnTo>
                    <a:pt x="3045066" y="651040"/>
                  </a:lnTo>
                  <a:lnTo>
                    <a:pt x="3045066" y="615048"/>
                  </a:lnTo>
                  <a:lnTo>
                    <a:pt x="3023641" y="630402"/>
                  </a:lnTo>
                  <a:lnTo>
                    <a:pt x="3000070" y="641705"/>
                  </a:lnTo>
                  <a:lnTo>
                    <a:pt x="2974860" y="648665"/>
                  </a:lnTo>
                  <a:lnTo>
                    <a:pt x="2948571" y="651040"/>
                  </a:lnTo>
                  <a:lnTo>
                    <a:pt x="2902839" y="643674"/>
                  </a:lnTo>
                  <a:lnTo>
                    <a:pt x="2863735" y="623277"/>
                  </a:lnTo>
                  <a:lnTo>
                    <a:pt x="2833293" y="592442"/>
                  </a:lnTo>
                  <a:lnTo>
                    <a:pt x="2813532" y="553783"/>
                  </a:lnTo>
                  <a:lnTo>
                    <a:pt x="2806496" y="509866"/>
                  </a:lnTo>
                  <a:lnTo>
                    <a:pt x="2813583" y="465505"/>
                  </a:lnTo>
                  <a:lnTo>
                    <a:pt x="2833484" y="426567"/>
                  </a:lnTo>
                  <a:lnTo>
                    <a:pt x="2864142" y="395592"/>
                  </a:lnTo>
                  <a:lnTo>
                    <a:pt x="2903524" y="375145"/>
                  </a:lnTo>
                  <a:lnTo>
                    <a:pt x="2949549" y="367766"/>
                  </a:lnTo>
                  <a:lnTo>
                    <a:pt x="2975203" y="369989"/>
                  </a:lnTo>
                  <a:lnTo>
                    <a:pt x="3000375" y="376529"/>
                  </a:lnTo>
                  <a:lnTo>
                    <a:pt x="3023997" y="387235"/>
                  </a:lnTo>
                  <a:lnTo>
                    <a:pt x="3045066" y="401904"/>
                  </a:lnTo>
                  <a:lnTo>
                    <a:pt x="3045066" y="367766"/>
                  </a:lnTo>
                  <a:lnTo>
                    <a:pt x="3045066" y="351624"/>
                  </a:lnTo>
                  <a:close/>
                </a:path>
                <a:path extrusionOk="0" h="1285240" w="3282315">
                  <a:moveTo>
                    <a:pt x="3282162" y="335470"/>
                  </a:moveTo>
                  <a:lnTo>
                    <a:pt x="3065195" y="335470"/>
                  </a:lnTo>
                  <a:lnTo>
                    <a:pt x="3065195" y="375145"/>
                  </a:lnTo>
                  <a:lnTo>
                    <a:pt x="3151124" y="375145"/>
                  </a:lnTo>
                  <a:lnTo>
                    <a:pt x="3151124" y="683323"/>
                  </a:lnTo>
                  <a:lnTo>
                    <a:pt x="3196247" y="683323"/>
                  </a:lnTo>
                  <a:lnTo>
                    <a:pt x="3196247" y="375145"/>
                  </a:lnTo>
                  <a:lnTo>
                    <a:pt x="3282162" y="375145"/>
                  </a:lnTo>
                  <a:lnTo>
                    <a:pt x="3282162" y="3354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2" name="Google Shape;62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506952" y="18894106"/>
              <a:ext cx="2012504" cy="1713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 1">
  <p:cSld name="TITLE_ONLY_1_1_1">
    <p:bg>
      <p:bgPr>
        <a:solidFill>
          <a:srgbClr val="048B8B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65" name="Google Shape;65;p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7"/>
          <p:cNvSpPr txBox="1"/>
          <p:nvPr/>
        </p:nvSpPr>
        <p:spPr>
          <a:xfrm>
            <a:off x="501225" y="1267500"/>
            <a:ext cx="22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Qui </a:t>
            </a:r>
            <a:endParaRPr sz="18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sommes-nous?</a:t>
            </a:r>
            <a:endParaRPr sz="18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3103375" y="1110850"/>
            <a:ext cx="5482500" cy="3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9" name="Google Shape;69;p7"/>
          <p:cNvGrpSpPr/>
          <p:nvPr/>
        </p:nvGrpSpPr>
        <p:grpSpPr>
          <a:xfrm>
            <a:off x="423900" y="355372"/>
            <a:ext cx="1522107" cy="595966"/>
            <a:chOff x="7236930" y="18101793"/>
            <a:chExt cx="3282526" cy="1285240"/>
          </a:xfrm>
        </p:grpSpPr>
        <p:sp>
          <p:nvSpPr>
            <p:cNvPr id="70" name="Google Shape;70;p7"/>
            <p:cNvSpPr/>
            <p:nvPr/>
          </p:nvSpPr>
          <p:spPr>
            <a:xfrm>
              <a:off x="7236930" y="18101793"/>
              <a:ext cx="3282315" cy="1285240"/>
            </a:xfrm>
            <a:custGeom>
              <a:rect b="b" l="l" r="r" t="t"/>
              <a:pathLst>
                <a:path extrusionOk="0" h="1285240" w="3282315">
                  <a:moveTo>
                    <a:pt x="814247" y="1125880"/>
                  </a:moveTo>
                  <a:lnTo>
                    <a:pt x="525945" y="508304"/>
                  </a:lnTo>
                  <a:lnTo>
                    <a:pt x="237553" y="1125880"/>
                  </a:lnTo>
                  <a:lnTo>
                    <a:pt x="273329" y="1157414"/>
                  </a:lnTo>
                  <a:lnTo>
                    <a:pt x="311188" y="1186141"/>
                  </a:lnTo>
                  <a:lnTo>
                    <a:pt x="350964" y="1211986"/>
                  </a:lnTo>
                  <a:lnTo>
                    <a:pt x="392493" y="1234846"/>
                  </a:lnTo>
                  <a:lnTo>
                    <a:pt x="435622" y="1254633"/>
                  </a:lnTo>
                  <a:lnTo>
                    <a:pt x="480148" y="1271244"/>
                  </a:lnTo>
                  <a:lnTo>
                    <a:pt x="525945" y="1284617"/>
                  </a:lnTo>
                  <a:lnTo>
                    <a:pt x="571715" y="1271257"/>
                  </a:lnTo>
                  <a:lnTo>
                    <a:pt x="616242" y="1254633"/>
                  </a:lnTo>
                  <a:lnTo>
                    <a:pt x="659345" y="1234846"/>
                  </a:lnTo>
                  <a:lnTo>
                    <a:pt x="700874" y="1211999"/>
                  </a:lnTo>
                  <a:lnTo>
                    <a:pt x="740638" y="1186154"/>
                  </a:lnTo>
                  <a:lnTo>
                    <a:pt x="778484" y="1157414"/>
                  </a:lnTo>
                  <a:lnTo>
                    <a:pt x="814247" y="1125880"/>
                  </a:lnTo>
                  <a:close/>
                </a:path>
                <a:path extrusionOk="0" h="1285240" w="3282315">
                  <a:moveTo>
                    <a:pt x="1052220" y="233591"/>
                  </a:moveTo>
                  <a:lnTo>
                    <a:pt x="525932" y="0"/>
                  </a:lnTo>
                  <a:lnTo>
                    <a:pt x="0" y="233591"/>
                  </a:lnTo>
                  <a:lnTo>
                    <a:pt x="0" y="583920"/>
                  </a:lnTo>
                  <a:lnTo>
                    <a:pt x="2209" y="636612"/>
                  </a:lnTo>
                  <a:lnTo>
                    <a:pt x="8089" y="688797"/>
                  </a:lnTo>
                  <a:lnTo>
                    <a:pt x="17589" y="740270"/>
                  </a:lnTo>
                  <a:lnTo>
                    <a:pt x="30632" y="790879"/>
                  </a:lnTo>
                  <a:lnTo>
                    <a:pt x="47180" y="840422"/>
                  </a:lnTo>
                  <a:lnTo>
                    <a:pt x="67157" y="888707"/>
                  </a:lnTo>
                  <a:lnTo>
                    <a:pt x="90500" y="935570"/>
                  </a:lnTo>
                  <a:lnTo>
                    <a:pt x="117157" y="980821"/>
                  </a:lnTo>
                  <a:lnTo>
                    <a:pt x="147053" y="1024280"/>
                  </a:lnTo>
                  <a:lnTo>
                    <a:pt x="525348" y="234518"/>
                  </a:lnTo>
                  <a:lnTo>
                    <a:pt x="526529" y="234518"/>
                  </a:lnTo>
                  <a:lnTo>
                    <a:pt x="904811" y="1024280"/>
                  </a:lnTo>
                  <a:lnTo>
                    <a:pt x="934758" y="980833"/>
                  </a:lnTo>
                  <a:lnTo>
                    <a:pt x="961453" y="935596"/>
                  </a:lnTo>
                  <a:lnTo>
                    <a:pt x="984846" y="888733"/>
                  </a:lnTo>
                  <a:lnTo>
                    <a:pt x="1004862" y="840447"/>
                  </a:lnTo>
                  <a:lnTo>
                    <a:pt x="1021435" y="790905"/>
                  </a:lnTo>
                  <a:lnTo>
                    <a:pt x="1034529" y="740308"/>
                  </a:lnTo>
                  <a:lnTo>
                    <a:pt x="1044067" y="688809"/>
                  </a:lnTo>
                  <a:lnTo>
                    <a:pt x="1049972" y="636625"/>
                  </a:lnTo>
                  <a:lnTo>
                    <a:pt x="1052220" y="583920"/>
                  </a:lnTo>
                  <a:lnTo>
                    <a:pt x="1052220" y="233591"/>
                  </a:lnTo>
                  <a:close/>
                </a:path>
                <a:path extrusionOk="0" h="1285240" w="3282315">
                  <a:moveTo>
                    <a:pt x="1611591" y="683323"/>
                  </a:moveTo>
                  <a:lnTo>
                    <a:pt x="1484083" y="415759"/>
                  </a:lnTo>
                  <a:lnTo>
                    <a:pt x="1438998" y="321144"/>
                  </a:lnTo>
                  <a:lnTo>
                    <a:pt x="1438579" y="321144"/>
                  </a:lnTo>
                  <a:lnTo>
                    <a:pt x="1265974" y="683323"/>
                  </a:lnTo>
                  <a:lnTo>
                    <a:pt x="1314462" y="683323"/>
                  </a:lnTo>
                  <a:lnTo>
                    <a:pt x="1438795" y="415759"/>
                  </a:lnTo>
                  <a:lnTo>
                    <a:pt x="1563116" y="683323"/>
                  </a:lnTo>
                  <a:lnTo>
                    <a:pt x="1611591" y="683323"/>
                  </a:lnTo>
                  <a:close/>
                </a:path>
                <a:path extrusionOk="0" h="1285240" w="3282315">
                  <a:moveTo>
                    <a:pt x="1863928" y="683323"/>
                  </a:moveTo>
                  <a:lnTo>
                    <a:pt x="1752815" y="536155"/>
                  </a:lnTo>
                  <a:lnTo>
                    <a:pt x="1749691" y="532015"/>
                  </a:lnTo>
                  <a:lnTo>
                    <a:pt x="1785340" y="521271"/>
                  </a:lnTo>
                  <a:lnTo>
                    <a:pt x="1812226" y="500176"/>
                  </a:lnTo>
                  <a:lnTo>
                    <a:pt x="1812747" y="499770"/>
                  </a:lnTo>
                  <a:lnTo>
                    <a:pt x="1830362" y="470052"/>
                  </a:lnTo>
                  <a:lnTo>
                    <a:pt x="1836572" y="434670"/>
                  </a:lnTo>
                  <a:lnTo>
                    <a:pt x="1833410" y="410070"/>
                  </a:lnTo>
                  <a:lnTo>
                    <a:pt x="1824151" y="387083"/>
                  </a:lnTo>
                  <a:lnTo>
                    <a:pt x="1814537" y="374230"/>
                  </a:lnTo>
                  <a:lnTo>
                    <a:pt x="1809229" y="367118"/>
                  </a:lnTo>
                  <a:lnTo>
                    <a:pt x="1794319" y="355688"/>
                  </a:lnTo>
                  <a:lnTo>
                    <a:pt x="1794319" y="436511"/>
                  </a:lnTo>
                  <a:lnTo>
                    <a:pt x="1785797" y="469811"/>
                  </a:lnTo>
                  <a:lnTo>
                    <a:pt x="1763610" y="489102"/>
                  </a:lnTo>
                  <a:lnTo>
                    <a:pt x="1732775" y="498017"/>
                  </a:lnTo>
                  <a:lnTo>
                    <a:pt x="1698332" y="500176"/>
                  </a:lnTo>
                  <a:lnTo>
                    <a:pt x="1683918" y="500176"/>
                  </a:lnTo>
                  <a:lnTo>
                    <a:pt x="1683918" y="374230"/>
                  </a:lnTo>
                  <a:lnTo>
                    <a:pt x="1695932" y="374230"/>
                  </a:lnTo>
                  <a:lnTo>
                    <a:pt x="1730133" y="376301"/>
                  </a:lnTo>
                  <a:lnTo>
                    <a:pt x="1761858" y="384949"/>
                  </a:lnTo>
                  <a:lnTo>
                    <a:pt x="1785226" y="403809"/>
                  </a:lnTo>
                  <a:lnTo>
                    <a:pt x="1794319" y="436511"/>
                  </a:lnTo>
                  <a:lnTo>
                    <a:pt x="1794319" y="355688"/>
                  </a:lnTo>
                  <a:lnTo>
                    <a:pt x="1742554" y="337667"/>
                  </a:lnTo>
                  <a:lnTo>
                    <a:pt x="1693519" y="335470"/>
                  </a:lnTo>
                  <a:lnTo>
                    <a:pt x="1638808" y="335470"/>
                  </a:lnTo>
                  <a:lnTo>
                    <a:pt x="1638808" y="683323"/>
                  </a:lnTo>
                  <a:lnTo>
                    <a:pt x="1683918" y="683323"/>
                  </a:lnTo>
                  <a:lnTo>
                    <a:pt x="1683918" y="536155"/>
                  </a:lnTo>
                  <a:lnTo>
                    <a:pt x="1702650" y="536155"/>
                  </a:lnTo>
                  <a:lnTo>
                    <a:pt x="1809191" y="683323"/>
                  </a:lnTo>
                  <a:lnTo>
                    <a:pt x="1863928" y="683323"/>
                  </a:lnTo>
                  <a:close/>
                </a:path>
                <a:path extrusionOk="0" h="1285240" w="3282315">
                  <a:moveTo>
                    <a:pt x="2186952" y="474751"/>
                  </a:moveTo>
                  <a:lnTo>
                    <a:pt x="2062022" y="474751"/>
                  </a:lnTo>
                  <a:lnTo>
                    <a:pt x="2062022" y="514426"/>
                  </a:lnTo>
                  <a:lnTo>
                    <a:pt x="2186952" y="514426"/>
                  </a:lnTo>
                  <a:lnTo>
                    <a:pt x="2186952" y="474751"/>
                  </a:lnTo>
                  <a:close/>
                </a:path>
                <a:path extrusionOk="0" h="1285240" w="3282315">
                  <a:moveTo>
                    <a:pt x="2236432" y="643661"/>
                  </a:moveTo>
                  <a:lnTo>
                    <a:pt x="2062022" y="643661"/>
                  </a:lnTo>
                  <a:lnTo>
                    <a:pt x="2062022" y="683348"/>
                  </a:lnTo>
                  <a:lnTo>
                    <a:pt x="2236432" y="683348"/>
                  </a:lnTo>
                  <a:lnTo>
                    <a:pt x="2236432" y="643661"/>
                  </a:lnTo>
                  <a:close/>
                </a:path>
                <a:path extrusionOk="0" h="1285240" w="3282315">
                  <a:moveTo>
                    <a:pt x="2236432" y="335470"/>
                  </a:moveTo>
                  <a:lnTo>
                    <a:pt x="1856232" y="335470"/>
                  </a:lnTo>
                  <a:lnTo>
                    <a:pt x="1856232" y="375145"/>
                  </a:lnTo>
                  <a:lnTo>
                    <a:pt x="1942147" y="375145"/>
                  </a:lnTo>
                  <a:lnTo>
                    <a:pt x="1942147" y="683348"/>
                  </a:lnTo>
                  <a:lnTo>
                    <a:pt x="1987270" y="683348"/>
                  </a:lnTo>
                  <a:lnTo>
                    <a:pt x="1987270" y="375145"/>
                  </a:lnTo>
                  <a:lnTo>
                    <a:pt x="2236432" y="375145"/>
                  </a:lnTo>
                  <a:lnTo>
                    <a:pt x="2236432" y="335470"/>
                  </a:lnTo>
                  <a:close/>
                </a:path>
                <a:path extrusionOk="0" h="1285240" w="3282315">
                  <a:moveTo>
                    <a:pt x="2466822" y="335470"/>
                  </a:moveTo>
                  <a:lnTo>
                    <a:pt x="2291613" y="335470"/>
                  </a:lnTo>
                  <a:lnTo>
                    <a:pt x="2291613" y="683323"/>
                  </a:lnTo>
                  <a:lnTo>
                    <a:pt x="2336736" y="683323"/>
                  </a:lnTo>
                  <a:lnTo>
                    <a:pt x="2336736" y="512635"/>
                  </a:lnTo>
                  <a:lnTo>
                    <a:pt x="2462504" y="512635"/>
                  </a:lnTo>
                  <a:lnTo>
                    <a:pt x="2462504" y="472960"/>
                  </a:lnTo>
                  <a:lnTo>
                    <a:pt x="2336736" y="472960"/>
                  </a:lnTo>
                  <a:lnTo>
                    <a:pt x="2336736" y="375145"/>
                  </a:lnTo>
                  <a:lnTo>
                    <a:pt x="2466822" y="375145"/>
                  </a:lnTo>
                  <a:lnTo>
                    <a:pt x="2466822" y="335470"/>
                  </a:lnTo>
                  <a:close/>
                </a:path>
                <a:path extrusionOk="0" h="1285240" w="3282315">
                  <a:moveTo>
                    <a:pt x="2779611" y="683323"/>
                  </a:moveTo>
                  <a:lnTo>
                    <a:pt x="2652103" y="415759"/>
                  </a:lnTo>
                  <a:lnTo>
                    <a:pt x="2607030" y="321144"/>
                  </a:lnTo>
                  <a:lnTo>
                    <a:pt x="2606598" y="321144"/>
                  </a:lnTo>
                  <a:lnTo>
                    <a:pt x="2434018" y="683323"/>
                  </a:lnTo>
                  <a:lnTo>
                    <a:pt x="2482469" y="683323"/>
                  </a:lnTo>
                  <a:lnTo>
                    <a:pt x="2606814" y="415759"/>
                  </a:lnTo>
                  <a:lnTo>
                    <a:pt x="2731147" y="683323"/>
                  </a:lnTo>
                  <a:lnTo>
                    <a:pt x="2779611" y="683323"/>
                  </a:lnTo>
                  <a:close/>
                </a:path>
                <a:path extrusionOk="0" h="1285240" w="3282315">
                  <a:moveTo>
                    <a:pt x="3045066" y="351624"/>
                  </a:moveTo>
                  <a:lnTo>
                    <a:pt x="3023730" y="341134"/>
                  </a:lnTo>
                  <a:lnTo>
                    <a:pt x="3001099" y="333806"/>
                  </a:lnTo>
                  <a:lnTo>
                    <a:pt x="2977642" y="329501"/>
                  </a:lnTo>
                  <a:lnTo>
                    <a:pt x="2953867" y="328091"/>
                  </a:lnTo>
                  <a:lnTo>
                    <a:pt x="2902610" y="334518"/>
                  </a:lnTo>
                  <a:lnTo>
                    <a:pt x="2856611" y="352717"/>
                  </a:lnTo>
                  <a:lnTo>
                    <a:pt x="2817672" y="381088"/>
                  </a:lnTo>
                  <a:lnTo>
                    <a:pt x="2787612" y="418033"/>
                  </a:lnTo>
                  <a:lnTo>
                    <a:pt x="2768244" y="461962"/>
                  </a:lnTo>
                  <a:lnTo>
                    <a:pt x="2761386" y="511251"/>
                  </a:lnTo>
                  <a:lnTo>
                    <a:pt x="2768193" y="559473"/>
                  </a:lnTo>
                  <a:lnTo>
                    <a:pt x="2787358" y="602488"/>
                  </a:lnTo>
                  <a:lnTo>
                    <a:pt x="2817012" y="638708"/>
                  </a:lnTo>
                  <a:lnTo>
                    <a:pt x="2855252" y="666546"/>
                  </a:lnTo>
                  <a:lnTo>
                    <a:pt x="2900222" y="684415"/>
                  </a:lnTo>
                  <a:lnTo>
                    <a:pt x="2950032" y="690714"/>
                  </a:lnTo>
                  <a:lnTo>
                    <a:pt x="2974327" y="689102"/>
                  </a:lnTo>
                  <a:lnTo>
                    <a:pt x="2998990" y="684377"/>
                  </a:lnTo>
                  <a:lnTo>
                    <a:pt x="3022930" y="676706"/>
                  </a:lnTo>
                  <a:lnTo>
                    <a:pt x="3045066" y="666254"/>
                  </a:lnTo>
                  <a:lnTo>
                    <a:pt x="3045066" y="651040"/>
                  </a:lnTo>
                  <a:lnTo>
                    <a:pt x="3045066" y="615048"/>
                  </a:lnTo>
                  <a:lnTo>
                    <a:pt x="3023641" y="630402"/>
                  </a:lnTo>
                  <a:lnTo>
                    <a:pt x="3000070" y="641705"/>
                  </a:lnTo>
                  <a:lnTo>
                    <a:pt x="2974860" y="648665"/>
                  </a:lnTo>
                  <a:lnTo>
                    <a:pt x="2948571" y="651040"/>
                  </a:lnTo>
                  <a:lnTo>
                    <a:pt x="2902839" y="643674"/>
                  </a:lnTo>
                  <a:lnTo>
                    <a:pt x="2863735" y="623277"/>
                  </a:lnTo>
                  <a:lnTo>
                    <a:pt x="2833293" y="592442"/>
                  </a:lnTo>
                  <a:lnTo>
                    <a:pt x="2813532" y="553783"/>
                  </a:lnTo>
                  <a:lnTo>
                    <a:pt x="2806496" y="509866"/>
                  </a:lnTo>
                  <a:lnTo>
                    <a:pt x="2813583" y="465505"/>
                  </a:lnTo>
                  <a:lnTo>
                    <a:pt x="2833484" y="426567"/>
                  </a:lnTo>
                  <a:lnTo>
                    <a:pt x="2864142" y="395592"/>
                  </a:lnTo>
                  <a:lnTo>
                    <a:pt x="2903524" y="375145"/>
                  </a:lnTo>
                  <a:lnTo>
                    <a:pt x="2949549" y="367766"/>
                  </a:lnTo>
                  <a:lnTo>
                    <a:pt x="2975203" y="369989"/>
                  </a:lnTo>
                  <a:lnTo>
                    <a:pt x="3000375" y="376529"/>
                  </a:lnTo>
                  <a:lnTo>
                    <a:pt x="3023997" y="387235"/>
                  </a:lnTo>
                  <a:lnTo>
                    <a:pt x="3045066" y="401904"/>
                  </a:lnTo>
                  <a:lnTo>
                    <a:pt x="3045066" y="367766"/>
                  </a:lnTo>
                  <a:lnTo>
                    <a:pt x="3045066" y="351624"/>
                  </a:lnTo>
                  <a:close/>
                </a:path>
                <a:path extrusionOk="0" h="1285240" w="3282315">
                  <a:moveTo>
                    <a:pt x="3282162" y="335470"/>
                  </a:moveTo>
                  <a:lnTo>
                    <a:pt x="3065195" y="335470"/>
                  </a:lnTo>
                  <a:lnTo>
                    <a:pt x="3065195" y="375145"/>
                  </a:lnTo>
                  <a:lnTo>
                    <a:pt x="3151124" y="375145"/>
                  </a:lnTo>
                  <a:lnTo>
                    <a:pt x="3151124" y="683323"/>
                  </a:lnTo>
                  <a:lnTo>
                    <a:pt x="3196247" y="683323"/>
                  </a:lnTo>
                  <a:lnTo>
                    <a:pt x="3196247" y="375145"/>
                  </a:lnTo>
                  <a:lnTo>
                    <a:pt x="3282162" y="375145"/>
                  </a:lnTo>
                  <a:lnTo>
                    <a:pt x="3282162" y="3354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1" name="Google Shape;71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506952" y="18894106"/>
              <a:ext cx="2012504" cy="1713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D1534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5548875" y="1149650"/>
            <a:ext cx="2585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4000"/>
              <a:buNone/>
              <a:defRPr>
                <a:solidFill>
                  <a:srgbClr val="0D15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2" type="title"/>
          </p:nvPr>
        </p:nvSpPr>
        <p:spPr>
          <a:xfrm>
            <a:off x="909975" y="1295400"/>
            <a:ext cx="2585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8" name="Google Shape;78;p8"/>
          <p:cNvGrpSpPr/>
          <p:nvPr/>
        </p:nvGrpSpPr>
        <p:grpSpPr>
          <a:xfrm>
            <a:off x="423900" y="355372"/>
            <a:ext cx="1522107" cy="595966"/>
            <a:chOff x="7236930" y="18101793"/>
            <a:chExt cx="3282526" cy="1285240"/>
          </a:xfrm>
        </p:grpSpPr>
        <p:sp>
          <p:nvSpPr>
            <p:cNvPr id="79" name="Google Shape;79;p8"/>
            <p:cNvSpPr/>
            <p:nvPr/>
          </p:nvSpPr>
          <p:spPr>
            <a:xfrm>
              <a:off x="7236930" y="18101793"/>
              <a:ext cx="3282315" cy="1285240"/>
            </a:xfrm>
            <a:custGeom>
              <a:rect b="b" l="l" r="r" t="t"/>
              <a:pathLst>
                <a:path extrusionOk="0" h="1285240" w="3282315">
                  <a:moveTo>
                    <a:pt x="814247" y="1125880"/>
                  </a:moveTo>
                  <a:lnTo>
                    <a:pt x="525945" y="508304"/>
                  </a:lnTo>
                  <a:lnTo>
                    <a:pt x="237553" y="1125880"/>
                  </a:lnTo>
                  <a:lnTo>
                    <a:pt x="273329" y="1157414"/>
                  </a:lnTo>
                  <a:lnTo>
                    <a:pt x="311188" y="1186141"/>
                  </a:lnTo>
                  <a:lnTo>
                    <a:pt x="350964" y="1211986"/>
                  </a:lnTo>
                  <a:lnTo>
                    <a:pt x="392493" y="1234846"/>
                  </a:lnTo>
                  <a:lnTo>
                    <a:pt x="435622" y="1254633"/>
                  </a:lnTo>
                  <a:lnTo>
                    <a:pt x="480148" y="1271244"/>
                  </a:lnTo>
                  <a:lnTo>
                    <a:pt x="525945" y="1284617"/>
                  </a:lnTo>
                  <a:lnTo>
                    <a:pt x="571715" y="1271257"/>
                  </a:lnTo>
                  <a:lnTo>
                    <a:pt x="616242" y="1254633"/>
                  </a:lnTo>
                  <a:lnTo>
                    <a:pt x="659345" y="1234846"/>
                  </a:lnTo>
                  <a:lnTo>
                    <a:pt x="700874" y="1211999"/>
                  </a:lnTo>
                  <a:lnTo>
                    <a:pt x="740638" y="1186154"/>
                  </a:lnTo>
                  <a:lnTo>
                    <a:pt x="778484" y="1157414"/>
                  </a:lnTo>
                  <a:lnTo>
                    <a:pt x="814247" y="1125880"/>
                  </a:lnTo>
                  <a:close/>
                </a:path>
                <a:path extrusionOk="0" h="1285240" w="3282315">
                  <a:moveTo>
                    <a:pt x="1052220" y="233591"/>
                  </a:moveTo>
                  <a:lnTo>
                    <a:pt x="525932" y="0"/>
                  </a:lnTo>
                  <a:lnTo>
                    <a:pt x="0" y="233591"/>
                  </a:lnTo>
                  <a:lnTo>
                    <a:pt x="0" y="583920"/>
                  </a:lnTo>
                  <a:lnTo>
                    <a:pt x="2209" y="636612"/>
                  </a:lnTo>
                  <a:lnTo>
                    <a:pt x="8089" y="688797"/>
                  </a:lnTo>
                  <a:lnTo>
                    <a:pt x="17589" y="740270"/>
                  </a:lnTo>
                  <a:lnTo>
                    <a:pt x="30632" y="790879"/>
                  </a:lnTo>
                  <a:lnTo>
                    <a:pt x="47180" y="840422"/>
                  </a:lnTo>
                  <a:lnTo>
                    <a:pt x="67157" y="888707"/>
                  </a:lnTo>
                  <a:lnTo>
                    <a:pt x="90500" y="935570"/>
                  </a:lnTo>
                  <a:lnTo>
                    <a:pt x="117157" y="980821"/>
                  </a:lnTo>
                  <a:lnTo>
                    <a:pt x="147053" y="1024280"/>
                  </a:lnTo>
                  <a:lnTo>
                    <a:pt x="525348" y="234518"/>
                  </a:lnTo>
                  <a:lnTo>
                    <a:pt x="526529" y="234518"/>
                  </a:lnTo>
                  <a:lnTo>
                    <a:pt x="904811" y="1024280"/>
                  </a:lnTo>
                  <a:lnTo>
                    <a:pt x="934758" y="980833"/>
                  </a:lnTo>
                  <a:lnTo>
                    <a:pt x="961453" y="935596"/>
                  </a:lnTo>
                  <a:lnTo>
                    <a:pt x="984846" y="888733"/>
                  </a:lnTo>
                  <a:lnTo>
                    <a:pt x="1004862" y="840447"/>
                  </a:lnTo>
                  <a:lnTo>
                    <a:pt x="1021435" y="790905"/>
                  </a:lnTo>
                  <a:lnTo>
                    <a:pt x="1034529" y="740308"/>
                  </a:lnTo>
                  <a:lnTo>
                    <a:pt x="1044067" y="688809"/>
                  </a:lnTo>
                  <a:lnTo>
                    <a:pt x="1049972" y="636625"/>
                  </a:lnTo>
                  <a:lnTo>
                    <a:pt x="1052220" y="583920"/>
                  </a:lnTo>
                  <a:lnTo>
                    <a:pt x="1052220" y="233591"/>
                  </a:lnTo>
                  <a:close/>
                </a:path>
                <a:path extrusionOk="0" h="1285240" w="3282315">
                  <a:moveTo>
                    <a:pt x="1611591" y="683323"/>
                  </a:moveTo>
                  <a:lnTo>
                    <a:pt x="1484083" y="415759"/>
                  </a:lnTo>
                  <a:lnTo>
                    <a:pt x="1438998" y="321144"/>
                  </a:lnTo>
                  <a:lnTo>
                    <a:pt x="1438579" y="321144"/>
                  </a:lnTo>
                  <a:lnTo>
                    <a:pt x="1265974" y="683323"/>
                  </a:lnTo>
                  <a:lnTo>
                    <a:pt x="1314462" y="683323"/>
                  </a:lnTo>
                  <a:lnTo>
                    <a:pt x="1438795" y="415759"/>
                  </a:lnTo>
                  <a:lnTo>
                    <a:pt x="1563116" y="683323"/>
                  </a:lnTo>
                  <a:lnTo>
                    <a:pt x="1611591" y="683323"/>
                  </a:lnTo>
                  <a:close/>
                </a:path>
                <a:path extrusionOk="0" h="1285240" w="3282315">
                  <a:moveTo>
                    <a:pt x="1863928" y="683323"/>
                  </a:moveTo>
                  <a:lnTo>
                    <a:pt x="1752815" y="536155"/>
                  </a:lnTo>
                  <a:lnTo>
                    <a:pt x="1749691" y="532015"/>
                  </a:lnTo>
                  <a:lnTo>
                    <a:pt x="1785340" y="521271"/>
                  </a:lnTo>
                  <a:lnTo>
                    <a:pt x="1812226" y="500176"/>
                  </a:lnTo>
                  <a:lnTo>
                    <a:pt x="1812747" y="499770"/>
                  </a:lnTo>
                  <a:lnTo>
                    <a:pt x="1830362" y="470052"/>
                  </a:lnTo>
                  <a:lnTo>
                    <a:pt x="1836572" y="434670"/>
                  </a:lnTo>
                  <a:lnTo>
                    <a:pt x="1833410" y="410070"/>
                  </a:lnTo>
                  <a:lnTo>
                    <a:pt x="1824151" y="387083"/>
                  </a:lnTo>
                  <a:lnTo>
                    <a:pt x="1814537" y="374230"/>
                  </a:lnTo>
                  <a:lnTo>
                    <a:pt x="1809229" y="367118"/>
                  </a:lnTo>
                  <a:lnTo>
                    <a:pt x="1794319" y="355688"/>
                  </a:lnTo>
                  <a:lnTo>
                    <a:pt x="1794319" y="436511"/>
                  </a:lnTo>
                  <a:lnTo>
                    <a:pt x="1785797" y="469811"/>
                  </a:lnTo>
                  <a:lnTo>
                    <a:pt x="1763610" y="489102"/>
                  </a:lnTo>
                  <a:lnTo>
                    <a:pt x="1732775" y="498017"/>
                  </a:lnTo>
                  <a:lnTo>
                    <a:pt x="1698332" y="500176"/>
                  </a:lnTo>
                  <a:lnTo>
                    <a:pt x="1683918" y="500176"/>
                  </a:lnTo>
                  <a:lnTo>
                    <a:pt x="1683918" y="374230"/>
                  </a:lnTo>
                  <a:lnTo>
                    <a:pt x="1695932" y="374230"/>
                  </a:lnTo>
                  <a:lnTo>
                    <a:pt x="1730133" y="376301"/>
                  </a:lnTo>
                  <a:lnTo>
                    <a:pt x="1761858" y="384949"/>
                  </a:lnTo>
                  <a:lnTo>
                    <a:pt x="1785226" y="403809"/>
                  </a:lnTo>
                  <a:lnTo>
                    <a:pt x="1794319" y="436511"/>
                  </a:lnTo>
                  <a:lnTo>
                    <a:pt x="1794319" y="355688"/>
                  </a:lnTo>
                  <a:lnTo>
                    <a:pt x="1742554" y="337667"/>
                  </a:lnTo>
                  <a:lnTo>
                    <a:pt x="1693519" y="335470"/>
                  </a:lnTo>
                  <a:lnTo>
                    <a:pt x="1638808" y="335470"/>
                  </a:lnTo>
                  <a:lnTo>
                    <a:pt x="1638808" y="683323"/>
                  </a:lnTo>
                  <a:lnTo>
                    <a:pt x="1683918" y="683323"/>
                  </a:lnTo>
                  <a:lnTo>
                    <a:pt x="1683918" y="536155"/>
                  </a:lnTo>
                  <a:lnTo>
                    <a:pt x="1702650" y="536155"/>
                  </a:lnTo>
                  <a:lnTo>
                    <a:pt x="1809191" y="683323"/>
                  </a:lnTo>
                  <a:lnTo>
                    <a:pt x="1863928" y="683323"/>
                  </a:lnTo>
                  <a:close/>
                </a:path>
                <a:path extrusionOk="0" h="1285240" w="3282315">
                  <a:moveTo>
                    <a:pt x="2186952" y="474751"/>
                  </a:moveTo>
                  <a:lnTo>
                    <a:pt x="2062022" y="474751"/>
                  </a:lnTo>
                  <a:lnTo>
                    <a:pt x="2062022" y="514426"/>
                  </a:lnTo>
                  <a:lnTo>
                    <a:pt x="2186952" y="514426"/>
                  </a:lnTo>
                  <a:lnTo>
                    <a:pt x="2186952" y="474751"/>
                  </a:lnTo>
                  <a:close/>
                </a:path>
                <a:path extrusionOk="0" h="1285240" w="3282315">
                  <a:moveTo>
                    <a:pt x="2236432" y="643661"/>
                  </a:moveTo>
                  <a:lnTo>
                    <a:pt x="2062022" y="643661"/>
                  </a:lnTo>
                  <a:lnTo>
                    <a:pt x="2062022" y="683348"/>
                  </a:lnTo>
                  <a:lnTo>
                    <a:pt x="2236432" y="683348"/>
                  </a:lnTo>
                  <a:lnTo>
                    <a:pt x="2236432" y="643661"/>
                  </a:lnTo>
                  <a:close/>
                </a:path>
                <a:path extrusionOk="0" h="1285240" w="3282315">
                  <a:moveTo>
                    <a:pt x="2236432" y="335470"/>
                  </a:moveTo>
                  <a:lnTo>
                    <a:pt x="1856232" y="335470"/>
                  </a:lnTo>
                  <a:lnTo>
                    <a:pt x="1856232" y="375145"/>
                  </a:lnTo>
                  <a:lnTo>
                    <a:pt x="1942147" y="375145"/>
                  </a:lnTo>
                  <a:lnTo>
                    <a:pt x="1942147" y="683348"/>
                  </a:lnTo>
                  <a:lnTo>
                    <a:pt x="1987270" y="683348"/>
                  </a:lnTo>
                  <a:lnTo>
                    <a:pt x="1987270" y="375145"/>
                  </a:lnTo>
                  <a:lnTo>
                    <a:pt x="2236432" y="375145"/>
                  </a:lnTo>
                  <a:lnTo>
                    <a:pt x="2236432" y="335470"/>
                  </a:lnTo>
                  <a:close/>
                </a:path>
                <a:path extrusionOk="0" h="1285240" w="3282315">
                  <a:moveTo>
                    <a:pt x="2466822" y="335470"/>
                  </a:moveTo>
                  <a:lnTo>
                    <a:pt x="2291613" y="335470"/>
                  </a:lnTo>
                  <a:lnTo>
                    <a:pt x="2291613" y="683323"/>
                  </a:lnTo>
                  <a:lnTo>
                    <a:pt x="2336736" y="683323"/>
                  </a:lnTo>
                  <a:lnTo>
                    <a:pt x="2336736" y="512635"/>
                  </a:lnTo>
                  <a:lnTo>
                    <a:pt x="2462504" y="512635"/>
                  </a:lnTo>
                  <a:lnTo>
                    <a:pt x="2462504" y="472960"/>
                  </a:lnTo>
                  <a:lnTo>
                    <a:pt x="2336736" y="472960"/>
                  </a:lnTo>
                  <a:lnTo>
                    <a:pt x="2336736" y="375145"/>
                  </a:lnTo>
                  <a:lnTo>
                    <a:pt x="2466822" y="375145"/>
                  </a:lnTo>
                  <a:lnTo>
                    <a:pt x="2466822" y="335470"/>
                  </a:lnTo>
                  <a:close/>
                </a:path>
                <a:path extrusionOk="0" h="1285240" w="3282315">
                  <a:moveTo>
                    <a:pt x="2779611" y="683323"/>
                  </a:moveTo>
                  <a:lnTo>
                    <a:pt x="2652103" y="415759"/>
                  </a:lnTo>
                  <a:lnTo>
                    <a:pt x="2607030" y="321144"/>
                  </a:lnTo>
                  <a:lnTo>
                    <a:pt x="2606598" y="321144"/>
                  </a:lnTo>
                  <a:lnTo>
                    <a:pt x="2434018" y="683323"/>
                  </a:lnTo>
                  <a:lnTo>
                    <a:pt x="2482469" y="683323"/>
                  </a:lnTo>
                  <a:lnTo>
                    <a:pt x="2606814" y="415759"/>
                  </a:lnTo>
                  <a:lnTo>
                    <a:pt x="2731147" y="683323"/>
                  </a:lnTo>
                  <a:lnTo>
                    <a:pt x="2779611" y="683323"/>
                  </a:lnTo>
                  <a:close/>
                </a:path>
                <a:path extrusionOk="0" h="1285240" w="3282315">
                  <a:moveTo>
                    <a:pt x="3045066" y="351624"/>
                  </a:moveTo>
                  <a:lnTo>
                    <a:pt x="3023730" y="341134"/>
                  </a:lnTo>
                  <a:lnTo>
                    <a:pt x="3001099" y="333806"/>
                  </a:lnTo>
                  <a:lnTo>
                    <a:pt x="2977642" y="329501"/>
                  </a:lnTo>
                  <a:lnTo>
                    <a:pt x="2953867" y="328091"/>
                  </a:lnTo>
                  <a:lnTo>
                    <a:pt x="2902610" y="334518"/>
                  </a:lnTo>
                  <a:lnTo>
                    <a:pt x="2856611" y="352717"/>
                  </a:lnTo>
                  <a:lnTo>
                    <a:pt x="2817672" y="381088"/>
                  </a:lnTo>
                  <a:lnTo>
                    <a:pt x="2787612" y="418033"/>
                  </a:lnTo>
                  <a:lnTo>
                    <a:pt x="2768244" y="461962"/>
                  </a:lnTo>
                  <a:lnTo>
                    <a:pt x="2761386" y="511251"/>
                  </a:lnTo>
                  <a:lnTo>
                    <a:pt x="2768193" y="559473"/>
                  </a:lnTo>
                  <a:lnTo>
                    <a:pt x="2787358" y="602488"/>
                  </a:lnTo>
                  <a:lnTo>
                    <a:pt x="2817012" y="638708"/>
                  </a:lnTo>
                  <a:lnTo>
                    <a:pt x="2855252" y="666546"/>
                  </a:lnTo>
                  <a:lnTo>
                    <a:pt x="2900222" y="684415"/>
                  </a:lnTo>
                  <a:lnTo>
                    <a:pt x="2950032" y="690714"/>
                  </a:lnTo>
                  <a:lnTo>
                    <a:pt x="2974327" y="689102"/>
                  </a:lnTo>
                  <a:lnTo>
                    <a:pt x="2998990" y="684377"/>
                  </a:lnTo>
                  <a:lnTo>
                    <a:pt x="3022930" y="676706"/>
                  </a:lnTo>
                  <a:lnTo>
                    <a:pt x="3045066" y="666254"/>
                  </a:lnTo>
                  <a:lnTo>
                    <a:pt x="3045066" y="651040"/>
                  </a:lnTo>
                  <a:lnTo>
                    <a:pt x="3045066" y="615048"/>
                  </a:lnTo>
                  <a:lnTo>
                    <a:pt x="3023641" y="630402"/>
                  </a:lnTo>
                  <a:lnTo>
                    <a:pt x="3000070" y="641705"/>
                  </a:lnTo>
                  <a:lnTo>
                    <a:pt x="2974860" y="648665"/>
                  </a:lnTo>
                  <a:lnTo>
                    <a:pt x="2948571" y="651040"/>
                  </a:lnTo>
                  <a:lnTo>
                    <a:pt x="2902839" y="643674"/>
                  </a:lnTo>
                  <a:lnTo>
                    <a:pt x="2863735" y="623277"/>
                  </a:lnTo>
                  <a:lnTo>
                    <a:pt x="2833293" y="592442"/>
                  </a:lnTo>
                  <a:lnTo>
                    <a:pt x="2813532" y="553783"/>
                  </a:lnTo>
                  <a:lnTo>
                    <a:pt x="2806496" y="509866"/>
                  </a:lnTo>
                  <a:lnTo>
                    <a:pt x="2813583" y="465505"/>
                  </a:lnTo>
                  <a:lnTo>
                    <a:pt x="2833484" y="426567"/>
                  </a:lnTo>
                  <a:lnTo>
                    <a:pt x="2864142" y="395592"/>
                  </a:lnTo>
                  <a:lnTo>
                    <a:pt x="2903524" y="375145"/>
                  </a:lnTo>
                  <a:lnTo>
                    <a:pt x="2949549" y="367766"/>
                  </a:lnTo>
                  <a:lnTo>
                    <a:pt x="2975203" y="369989"/>
                  </a:lnTo>
                  <a:lnTo>
                    <a:pt x="3000375" y="376529"/>
                  </a:lnTo>
                  <a:lnTo>
                    <a:pt x="3023997" y="387235"/>
                  </a:lnTo>
                  <a:lnTo>
                    <a:pt x="3045066" y="401904"/>
                  </a:lnTo>
                  <a:lnTo>
                    <a:pt x="3045066" y="367766"/>
                  </a:lnTo>
                  <a:lnTo>
                    <a:pt x="3045066" y="351624"/>
                  </a:lnTo>
                  <a:close/>
                </a:path>
                <a:path extrusionOk="0" h="1285240" w="3282315">
                  <a:moveTo>
                    <a:pt x="3282162" y="335470"/>
                  </a:moveTo>
                  <a:lnTo>
                    <a:pt x="3065195" y="335470"/>
                  </a:lnTo>
                  <a:lnTo>
                    <a:pt x="3065195" y="375145"/>
                  </a:lnTo>
                  <a:lnTo>
                    <a:pt x="3151124" y="375145"/>
                  </a:lnTo>
                  <a:lnTo>
                    <a:pt x="3151124" y="683323"/>
                  </a:lnTo>
                  <a:lnTo>
                    <a:pt x="3196247" y="683323"/>
                  </a:lnTo>
                  <a:lnTo>
                    <a:pt x="3196247" y="375145"/>
                  </a:lnTo>
                  <a:lnTo>
                    <a:pt x="3282162" y="375145"/>
                  </a:lnTo>
                  <a:lnTo>
                    <a:pt x="3282162" y="3354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0" name="Google Shape;80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506952" y="18894106"/>
              <a:ext cx="2012504" cy="1713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D15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5548875" y="1149650"/>
            <a:ext cx="2585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2" type="title"/>
          </p:nvPr>
        </p:nvSpPr>
        <p:spPr>
          <a:xfrm>
            <a:off x="909975" y="1295400"/>
            <a:ext cx="2585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4000"/>
              <a:buNone/>
              <a:defRPr>
                <a:solidFill>
                  <a:srgbClr val="0D15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D1534"/>
              </a:buClr>
              <a:buSzPts val="3000"/>
              <a:buNone/>
              <a:defRPr>
                <a:solidFill>
                  <a:srgbClr val="0D1534"/>
                </a:solidFill>
              </a:defRPr>
            </a:lvl9pPr>
          </a:lstStyle>
          <a:p/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3900" y="355375"/>
            <a:ext cx="1390275" cy="4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bg>
      <p:bgPr>
        <a:solidFill>
          <a:srgbClr val="048B8B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D15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5548875" y="1149650"/>
            <a:ext cx="2585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title"/>
          </p:nvPr>
        </p:nvSpPr>
        <p:spPr>
          <a:xfrm>
            <a:off x="909975" y="1295400"/>
            <a:ext cx="25851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0" name="Google Shape;9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3900" y="355375"/>
            <a:ext cx="1390275" cy="4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0D153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70850" y="615800"/>
            <a:ext cx="6723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ExtraLight"/>
              <a:buNone/>
              <a:defRPr sz="4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08587" y="1848301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ExtraLight"/>
              <a:buChar char="●"/>
              <a:defRPr sz="18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ExtraLight"/>
              <a:buChar char="○"/>
              <a:defRPr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ExtraLight"/>
              <a:buChar char="■"/>
              <a:defRPr sz="10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ExtraLight"/>
              <a:buChar char="●"/>
              <a:defRPr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ExtraLight"/>
              <a:buChar char="○"/>
              <a:defRPr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ExtraLight"/>
              <a:buChar char="■"/>
              <a:defRPr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ExtraLight"/>
              <a:buChar char="●"/>
              <a:defRPr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ExtraLight"/>
              <a:buChar char="○"/>
              <a:defRPr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ExtraLight"/>
              <a:buChar char="■"/>
              <a:defRPr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ctrTitle"/>
          </p:nvPr>
        </p:nvSpPr>
        <p:spPr>
          <a:xfrm>
            <a:off x="2477725" y="15472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88">
                <a:latin typeface="Inter"/>
                <a:ea typeface="Inter"/>
                <a:cs typeface="Inter"/>
                <a:sym typeface="Inter"/>
              </a:rPr>
              <a:t>Analyse des Performances des Produits, Engagement &amp; Satisfaction Client</a:t>
            </a:r>
            <a:endParaRPr b="1" sz="3388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Arial"/>
                <a:ea typeface="Arial"/>
                <a:cs typeface="Arial"/>
                <a:sym typeface="Arial"/>
              </a:rPr>
              <a:t>Sephora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0"/>
          <p:cNvSpPr/>
          <p:nvPr>
            <p:ph idx="2" type="pic"/>
          </p:nvPr>
        </p:nvSpPr>
        <p:spPr>
          <a:xfrm>
            <a:off x="423900" y="1547275"/>
            <a:ext cx="1895400" cy="1907100"/>
          </a:xfrm>
          <a:prstGeom prst="ellipse">
            <a:avLst/>
          </a:prstGeom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31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Synthèse des Résultats</a:t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75" y="1022350"/>
            <a:ext cx="8200650" cy="402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31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Synthèse des Résultats</a:t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25" y="996825"/>
            <a:ext cx="7162752" cy="4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31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Synthèse des Résultats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25" y="945725"/>
            <a:ext cx="8183626" cy="4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31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Synthèse des Résultats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0" y="996800"/>
            <a:ext cx="8141049" cy="4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1390125" y="1955000"/>
            <a:ext cx="6723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44">
                <a:latin typeface="Inter"/>
                <a:ea typeface="Inter"/>
                <a:cs typeface="Inter"/>
                <a:sym typeface="Inter"/>
              </a:rPr>
              <a:t>Contexte</a:t>
            </a:r>
            <a:r>
              <a:rPr lang="en-GB"/>
              <a:t> </a:t>
            </a:r>
            <a:endParaRPr/>
          </a:p>
        </p:txBody>
      </p:sp>
      <p:sp>
        <p:nvSpPr>
          <p:cNvPr id="150" name="Google Shape;150;p21"/>
          <p:cNvSpPr txBox="1"/>
          <p:nvPr>
            <p:ph idx="4294967295" type="body"/>
          </p:nvPr>
        </p:nvSpPr>
        <p:spPr>
          <a:xfrm>
            <a:off x="178875" y="1110850"/>
            <a:ext cx="8814600" cy="3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you plan to showcase your model ? </a:t>
            </a:r>
            <a:br>
              <a:rPr lang="en-GB"/>
            </a:br>
            <a:r>
              <a:rPr lang="en-GB"/>
              <a:t>– _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850" y="2537675"/>
            <a:ext cx="3228776" cy="208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25" y="2616000"/>
            <a:ext cx="2686449" cy="20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488275" y="1704900"/>
            <a:ext cx="21204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Expertise en Beauté et Tendances</a:t>
            </a:r>
            <a:endParaRPr sz="15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6251425" y="1402075"/>
            <a:ext cx="1677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Innovation et Satisfaction Client</a:t>
            </a:r>
            <a:endParaRPr sz="13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9924" y="1110850"/>
            <a:ext cx="2452917" cy="18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3044">
                <a:latin typeface="Inter"/>
                <a:ea typeface="Inter"/>
                <a:cs typeface="Inter"/>
                <a:sym typeface="Inter"/>
              </a:rPr>
              <a:t>Objectif</a:t>
            </a:r>
            <a:endParaRPr sz="3100"/>
          </a:p>
        </p:txBody>
      </p:sp>
      <p:sp>
        <p:nvSpPr>
          <p:cNvPr id="161" name="Google Shape;161;p22"/>
          <p:cNvSpPr txBox="1"/>
          <p:nvPr>
            <p:ph idx="4294967295" type="body"/>
          </p:nvPr>
        </p:nvSpPr>
        <p:spPr>
          <a:xfrm>
            <a:off x="273375" y="1110850"/>
            <a:ext cx="8312400" cy="4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81158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en-GB" sz="3100">
                <a:solidFill>
                  <a:schemeClr val="dk2"/>
                </a:solidFill>
              </a:rPr>
              <a:t>Optimisation de l’Assortiment de Produits</a:t>
            </a:r>
            <a:endParaRPr sz="3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2"/>
              </a:solidFill>
            </a:endParaRPr>
          </a:p>
          <a:p>
            <a:pPr indent="-38115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en-GB" sz="3100">
                <a:solidFill>
                  <a:schemeClr val="dk2"/>
                </a:solidFill>
              </a:rPr>
              <a:t>Améliorer l’Expérience Client</a:t>
            </a:r>
            <a:endParaRPr sz="3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2"/>
              </a:solidFill>
            </a:endParaRPr>
          </a:p>
          <a:p>
            <a:pPr indent="-39592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en-GB" sz="3400">
                <a:solidFill>
                  <a:schemeClr val="dk2"/>
                </a:solidFill>
              </a:rPr>
              <a:t>Accroitre l’Engagement</a:t>
            </a:r>
            <a:endParaRPr sz="3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you plan to showcase your model ? </a:t>
            </a:r>
            <a:br>
              <a:rPr lang="en-GB"/>
            </a:br>
            <a:r>
              <a:rPr lang="en-GB"/>
              <a:t>– _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Qui est Concerné?</a:t>
            </a:r>
            <a:endParaRPr sz="4000"/>
          </a:p>
        </p:txBody>
      </p:sp>
      <p:sp>
        <p:nvSpPr>
          <p:cNvPr id="167" name="Google Shape;167;p23"/>
          <p:cNvSpPr txBox="1"/>
          <p:nvPr>
            <p:ph idx="4294967295" type="body"/>
          </p:nvPr>
        </p:nvSpPr>
        <p:spPr>
          <a:xfrm>
            <a:off x="426650" y="1136375"/>
            <a:ext cx="8159100" cy="3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you plan to showcase your model ? </a:t>
            </a:r>
            <a:br>
              <a:rPr lang="en-GB"/>
            </a:br>
            <a:r>
              <a:rPr lang="en-GB"/>
              <a:t>– _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350" y="2258625"/>
            <a:ext cx="2578675" cy="20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23" y="2240250"/>
            <a:ext cx="2295901" cy="20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5198" y="2096723"/>
            <a:ext cx="2578675" cy="24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741025" y="1626450"/>
            <a:ext cx="2188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Direction Sephora</a:t>
            </a:r>
            <a:endParaRPr sz="18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6669650" y="1626450"/>
            <a:ext cx="1916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Clients Sephora</a:t>
            </a:r>
            <a:endParaRPr sz="18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3594500" y="1347250"/>
            <a:ext cx="2188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Equipes Internes</a:t>
            </a:r>
            <a:endParaRPr sz="18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 Outils</a:t>
            </a:r>
            <a:endParaRPr sz="4000"/>
          </a:p>
        </p:txBody>
      </p:sp>
      <p:sp>
        <p:nvSpPr>
          <p:cNvPr id="179" name="Google Shape;179;p24"/>
          <p:cNvSpPr txBox="1"/>
          <p:nvPr>
            <p:ph idx="4294967295" type="body"/>
          </p:nvPr>
        </p:nvSpPr>
        <p:spPr>
          <a:xfrm>
            <a:off x="426650" y="1110850"/>
            <a:ext cx="8159100" cy="3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900">
                <a:solidFill>
                  <a:schemeClr val="dk2"/>
                </a:solidFill>
              </a:rPr>
              <a:t> </a:t>
            </a:r>
            <a:endParaRPr sz="1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887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907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you plan to showcase your model ? </a:t>
            </a:r>
            <a:br>
              <a:rPr lang="en-GB"/>
            </a:br>
            <a:r>
              <a:rPr lang="en-GB"/>
              <a:t>– _</a:t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13322" l="13322" r="0" t="0"/>
          <a:stretch/>
        </p:blipFill>
        <p:spPr>
          <a:xfrm>
            <a:off x="3654657" y="1457400"/>
            <a:ext cx="1313150" cy="11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446" y="2737500"/>
            <a:ext cx="1967700" cy="13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6019500" y="2181800"/>
            <a:ext cx="2205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Storage sur</a:t>
            </a:r>
            <a:endParaRPr b="1" sz="1800">
              <a:solidFill>
                <a:srgbClr val="2121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3208425" y="1110838"/>
            <a:ext cx="2205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Traitement avec</a:t>
            </a:r>
            <a:endParaRPr b="1" sz="1800">
              <a:solidFill>
                <a:srgbClr val="2121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747400" y="2255550"/>
            <a:ext cx="2205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Insights visuels via</a:t>
            </a:r>
            <a:endParaRPr b="1" sz="1800">
              <a:solidFill>
                <a:srgbClr val="2121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750" y="2944597"/>
            <a:ext cx="1447500" cy="1161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Ressources</a:t>
            </a:r>
            <a:endParaRPr sz="3240"/>
          </a:p>
        </p:txBody>
      </p:sp>
      <p:sp>
        <p:nvSpPr>
          <p:cNvPr id="191" name="Google Shape;191;p25"/>
          <p:cNvSpPr txBox="1"/>
          <p:nvPr>
            <p:ph idx="4294967295" type="body"/>
          </p:nvPr>
        </p:nvSpPr>
        <p:spPr>
          <a:xfrm>
            <a:off x="426650" y="1110850"/>
            <a:ext cx="8159100" cy="3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you plan to showcase your model ? </a:t>
            </a:r>
            <a:br>
              <a:rPr lang="en-GB"/>
            </a:br>
            <a:r>
              <a:rPr lang="en-GB"/>
              <a:t>– _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00" y="2810500"/>
            <a:ext cx="1667275" cy="13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325" y="1157100"/>
            <a:ext cx="1869750" cy="13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605475" y="1668650"/>
            <a:ext cx="17373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 fichier 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723825" y="3141000"/>
            <a:ext cx="17373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b="1" lang="en-GB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fichiers 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6864550" y="1713425"/>
            <a:ext cx="1609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Source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200" y="2294600"/>
            <a:ext cx="2156851" cy="114386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5314700" y="3331400"/>
            <a:ext cx="3602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Données comprenant produits, notes, prix, catégories, et marque  …</a:t>
            </a:r>
            <a:r>
              <a:rPr lang="en-GB" sz="18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s</a:t>
            </a:r>
            <a:endParaRPr sz="1800">
              <a:solidFill>
                <a:schemeClr val="lt1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1528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Méthodologie</a:t>
            </a:r>
            <a:endParaRPr/>
          </a:p>
        </p:txBody>
      </p:sp>
      <p:sp>
        <p:nvSpPr>
          <p:cNvPr id="204" name="Google Shape;204;p26"/>
          <p:cNvSpPr txBox="1"/>
          <p:nvPr>
            <p:ph idx="4294967295" type="body"/>
          </p:nvPr>
        </p:nvSpPr>
        <p:spPr>
          <a:xfrm>
            <a:off x="178875" y="1110850"/>
            <a:ext cx="8406900" cy="3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you plan to showcase your model ? </a:t>
            </a:r>
            <a:br>
              <a:rPr lang="en-GB"/>
            </a:br>
            <a:r>
              <a:rPr lang="en-GB"/>
              <a:t>– _</a:t>
            </a:r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50" y="1195825"/>
            <a:ext cx="1469275" cy="15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950" y="1207050"/>
            <a:ext cx="1738050" cy="15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800" y="1195825"/>
            <a:ext cx="1893075" cy="15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4975" y="3066700"/>
            <a:ext cx="2053425" cy="16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1800" y="2998925"/>
            <a:ext cx="1946600" cy="1848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6"/>
          <p:cNvCxnSpPr>
            <a:endCxn id="206" idx="1"/>
          </p:cNvCxnSpPr>
          <p:nvPr/>
        </p:nvCxnSpPr>
        <p:spPr>
          <a:xfrm>
            <a:off x="1816650" y="1957187"/>
            <a:ext cx="1017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6"/>
          <p:cNvCxnSpPr/>
          <p:nvPr/>
        </p:nvCxnSpPr>
        <p:spPr>
          <a:xfrm>
            <a:off x="4788450" y="1957187"/>
            <a:ext cx="1017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6"/>
          <p:cNvCxnSpPr/>
          <p:nvPr/>
        </p:nvCxnSpPr>
        <p:spPr>
          <a:xfrm>
            <a:off x="436025" y="3917712"/>
            <a:ext cx="1017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6"/>
          <p:cNvCxnSpPr/>
          <p:nvPr/>
        </p:nvCxnSpPr>
        <p:spPr>
          <a:xfrm>
            <a:off x="4572000" y="3866987"/>
            <a:ext cx="1017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31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Synthèse des Résultats</a:t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50" y="1022375"/>
            <a:ext cx="7891201" cy="4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178875" y="154850"/>
            <a:ext cx="7059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31"/>
              <a:buFont typeface="Arial"/>
              <a:buNone/>
            </a:pPr>
            <a:r>
              <a:rPr b="1" lang="en-GB" sz="3140">
                <a:latin typeface="Inter"/>
                <a:ea typeface="Inter"/>
                <a:cs typeface="Inter"/>
                <a:sym typeface="Inter"/>
              </a:rPr>
              <a:t>Synthèse des Résultats</a:t>
            </a:r>
            <a:endParaRPr/>
          </a:p>
        </p:txBody>
      </p:sp>
      <p:sp>
        <p:nvSpPr>
          <p:cNvPr id="225" name="Google Shape;225;p28"/>
          <p:cNvSpPr txBox="1"/>
          <p:nvPr>
            <p:ph idx="4294967295" type="body"/>
          </p:nvPr>
        </p:nvSpPr>
        <p:spPr>
          <a:xfrm>
            <a:off x="178875" y="1110850"/>
            <a:ext cx="8685900" cy="3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you plan to showcase your model ? </a:t>
            </a:r>
            <a:br>
              <a:rPr lang="en-GB"/>
            </a:br>
            <a:r>
              <a:rPr lang="en-GB"/>
              <a:t>– _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00" y="1602725"/>
            <a:ext cx="4462249" cy="33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600" y="1602725"/>
            <a:ext cx="3865075" cy="34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2913250" y="1006438"/>
            <a:ext cx="31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Inter ExtraLight"/>
                <a:ea typeface="Inter ExtraLight"/>
                <a:cs typeface="Inter ExtraLight"/>
                <a:sym typeface="Inter ExtraLight"/>
              </a:rPr>
              <a:t>Mesurer et Optimiser</a:t>
            </a:r>
            <a:endParaRPr sz="1500">
              <a:solidFill>
                <a:schemeClr val="dk2"/>
              </a:solidFill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efact School of data corporate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